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3"/>
  </p:notesMasterIdLst>
  <p:sldIdLst>
    <p:sldId id="256" r:id="rId3"/>
    <p:sldId id="257" r:id="rId4"/>
    <p:sldId id="288" r:id="rId5"/>
    <p:sldId id="308" r:id="rId6"/>
    <p:sldId id="311" r:id="rId7"/>
    <p:sldId id="309" r:id="rId8"/>
    <p:sldId id="310" r:id="rId9"/>
    <p:sldId id="312" r:id="rId10"/>
    <p:sldId id="315" r:id="rId11"/>
    <p:sldId id="314" r:id="rId12"/>
    <p:sldId id="316" r:id="rId13"/>
    <p:sldId id="264" r:id="rId14"/>
    <p:sldId id="265" r:id="rId15"/>
    <p:sldId id="267" r:id="rId16"/>
    <p:sldId id="268" r:id="rId17"/>
    <p:sldId id="269" r:id="rId18"/>
    <p:sldId id="271" r:id="rId19"/>
    <p:sldId id="274" r:id="rId20"/>
    <p:sldId id="275" r:id="rId21"/>
    <p:sldId id="293" r:id="rId22"/>
    <p:sldId id="279" r:id="rId23"/>
    <p:sldId id="280" r:id="rId24"/>
    <p:sldId id="281" r:id="rId25"/>
    <p:sldId id="284" r:id="rId26"/>
    <p:sldId id="285" r:id="rId27"/>
    <p:sldId id="290" r:id="rId28"/>
    <p:sldId id="291" r:id="rId29"/>
    <p:sldId id="287" r:id="rId30"/>
    <p:sldId id="295" r:id="rId31"/>
    <p:sldId id="296" r:id="rId32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98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30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#1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#10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#2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#3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#4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#5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#6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#7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#8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#9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36D7D9-1269-438E-8486-FEBB76D063A8}" type="doc">
      <dgm:prSet loTypeId="urn:microsoft.com/office/officeart/2005/8/layout/process5#1" loCatId="process" qsTypeId="urn:microsoft.com/office/officeart/2005/8/quickstyle/simple1#1" qsCatId="simple" csTypeId="urn:microsoft.com/office/officeart/2005/8/colors/accent2_1#1" csCatId="accent2" phldr="1"/>
      <dgm:spPr/>
      <dgm:t>
        <a:bodyPr/>
        <a:lstStyle/>
        <a:p>
          <a:endParaRPr lang="zh-CN" altLang="en-US"/>
        </a:p>
      </dgm:t>
    </dgm:pt>
    <dgm:pt modelId="{227307F8-C87C-4176-B03B-8D7531B753F4}">
      <dgm:prSet phldrT="[文本]" custT="1"/>
      <dgm:spPr/>
      <dgm:t>
        <a:bodyPr lIns="36000" rIns="36000"/>
        <a:lstStyle/>
        <a:p>
          <a:r>
            <a:rPr lang="en-US" altLang="zh-CN" sz="1800" dirty="0"/>
            <a:t>1.</a:t>
          </a:r>
          <a:r>
            <a:rPr lang="zh-CN" altLang="en-US" sz="1800" dirty="0"/>
            <a:t>开始选课</a:t>
          </a:r>
        </a:p>
      </dgm:t>
    </dgm:pt>
    <dgm:pt modelId="{B42484C9-21D8-4494-AA4C-2B7EAE9A1FE5}" type="parTrans" cxnId="{BA619E25-31E7-4016-BAB2-8C04EF62EADF}">
      <dgm:prSet/>
      <dgm:spPr/>
      <dgm:t>
        <a:bodyPr/>
        <a:lstStyle/>
        <a:p>
          <a:endParaRPr lang="zh-CN" altLang="en-US" sz="1800"/>
        </a:p>
      </dgm:t>
    </dgm:pt>
    <dgm:pt modelId="{63E7EBCF-ABB9-4412-A3F9-A8F357788E2D}" type="sibTrans" cxnId="{BA619E25-31E7-4016-BAB2-8C04EF62EADF}">
      <dgm:prSet custT="1"/>
      <dgm:spPr/>
      <dgm:t>
        <a:bodyPr/>
        <a:lstStyle/>
        <a:p>
          <a:endParaRPr lang="zh-CN" altLang="en-US" sz="1800"/>
        </a:p>
      </dgm:t>
    </dgm:pt>
    <dgm:pt modelId="{DD15D5C8-D047-4C81-804A-8D8AB885611A}">
      <dgm:prSet phldrT="[文本]" custT="1"/>
      <dgm:spPr/>
      <dgm:t>
        <a:bodyPr lIns="36000" rIns="36000"/>
        <a:lstStyle/>
        <a:p>
          <a:r>
            <a:rPr lang="en-US" altLang="zh-CN" sz="1800" dirty="0"/>
            <a:t>2.</a:t>
          </a:r>
          <a:r>
            <a:rPr lang="zh-CN" altLang="en-US" sz="1800" dirty="0"/>
            <a:t>进入广场</a:t>
          </a:r>
        </a:p>
      </dgm:t>
    </dgm:pt>
    <dgm:pt modelId="{37D3D892-C8A3-467B-9E19-4A9EEEE57BCE}" type="parTrans" cxnId="{757F738E-0768-471A-BFDB-C85D9CE8378A}">
      <dgm:prSet/>
      <dgm:spPr/>
      <dgm:t>
        <a:bodyPr/>
        <a:lstStyle/>
        <a:p>
          <a:endParaRPr lang="zh-CN" altLang="en-US" sz="1800"/>
        </a:p>
      </dgm:t>
    </dgm:pt>
    <dgm:pt modelId="{BA401843-B88F-4499-BDED-14217198E90C}" type="sibTrans" cxnId="{757F738E-0768-471A-BFDB-C85D9CE8378A}">
      <dgm:prSet custT="1"/>
      <dgm:spPr/>
      <dgm:t>
        <a:bodyPr/>
        <a:lstStyle/>
        <a:p>
          <a:endParaRPr lang="zh-CN" altLang="en-US" sz="1800"/>
        </a:p>
      </dgm:t>
    </dgm:pt>
    <dgm:pt modelId="{5C274FA0-2005-4539-A98B-37351CF4DA0A}">
      <dgm:prSet phldrT="[文本]" custT="1"/>
      <dgm:spPr/>
      <dgm:t>
        <a:bodyPr lIns="36000" rIns="36000"/>
        <a:lstStyle/>
        <a:p>
          <a:r>
            <a:rPr lang="en-US" altLang="zh-CN" sz="1800" dirty="0"/>
            <a:t>3.</a:t>
          </a:r>
          <a:r>
            <a:rPr lang="zh-CN" altLang="en-US" sz="1800" dirty="0"/>
            <a:t>查看学习时间</a:t>
          </a:r>
        </a:p>
      </dgm:t>
    </dgm:pt>
    <dgm:pt modelId="{F4DDDD7A-6581-451D-88F2-A18C56F94D75}" type="parTrans" cxnId="{CDCD4FB8-3921-491F-987E-BD8062E0C0A7}">
      <dgm:prSet/>
      <dgm:spPr/>
      <dgm:t>
        <a:bodyPr/>
        <a:lstStyle/>
        <a:p>
          <a:endParaRPr lang="zh-CN" altLang="en-US" sz="1800"/>
        </a:p>
      </dgm:t>
    </dgm:pt>
    <dgm:pt modelId="{A9175462-9FD4-4270-BF2F-E206F6890110}" type="sibTrans" cxnId="{CDCD4FB8-3921-491F-987E-BD8062E0C0A7}">
      <dgm:prSet custT="1"/>
      <dgm:spPr/>
      <dgm:t>
        <a:bodyPr/>
        <a:lstStyle/>
        <a:p>
          <a:endParaRPr lang="zh-CN" altLang="en-US" sz="1800"/>
        </a:p>
      </dgm:t>
    </dgm:pt>
    <dgm:pt modelId="{E8052457-7044-4DD0-AB5A-39B64012F668}">
      <dgm:prSet phldrT="[文本]" custT="1"/>
      <dgm:spPr/>
      <dgm:t>
        <a:bodyPr lIns="36000" rIns="36000"/>
        <a:lstStyle/>
        <a:p>
          <a:r>
            <a:rPr lang="en-US" altLang="zh-CN" sz="1800" dirty="0"/>
            <a:t>4.</a:t>
          </a:r>
          <a:r>
            <a:rPr lang="zh-CN" altLang="en-US" sz="1800" dirty="0"/>
            <a:t>查看积分及积分规则</a:t>
          </a:r>
        </a:p>
      </dgm:t>
    </dgm:pt>
    <dgm:pt modelId="{7091181F-2ED6-49FA-8FA5-78197DE233AD}" type="parTrans" cxnId="{18BF2193-2673-4D19-8ECC-E120B156AF08}">
      <dgm:prSet/>
      <dgm:spPr/>
      <dgm:t>
        <a:bodyPr/>
        <a:lstStyle/>
        <a:p>
          <a:endParaRPr lang="zh-CN" altLang="en-US" sz="1800"/>
        </a:p>
      </dgm:t>
    </dgm:pt>
    <dgm:pt modelId="{3790031D-563F-48AA-85A3-F4F1B8F1BC78}" type="sibTrans" cxnId="{18BF2193-2673-4D19-8ECC-E120B156AF08}">
      <dgm:prSet custT="1"/>
      <dgm:spPr/>
      <dgm:t>
        <a:bodyPr/>
        <a:lstStyle/>
        <a:p>
          <a:endParaRPr lang="zh-CN" altLang="en-US" sz="1800"/>
        </a:p>
      </dgm:t>
    </dgm:pt>
    <dgm:pt modelId="{DF6B3BC2-6D01-43A8-AF0E-21CE55777E9A}">
      <dgm:prSet phldrT="[文本]" custT="1"/>
      <dgm:spPr/>
      <dgm:t>
        <a:bodyPr lIns="36000" rIns="36000"/>
        <a:lstStyle/>
        <a:p>
          <a:r>
            <a:rPr lang="en-US" altLang="zh-CN" sz="1800" dirty="0"/>
            <a:t>5.</a:t>
          </a:r>
          <a:r>
            <a:rPr lang="zh-CN" altLang="en-US" sz="1800" dirty="0"/>
            <a:t>知识点检索与学习</a:t>
          </a:r>
        </a:p>
      </dgm:t>
    </dgm:pt>
    <dgm:pt modelId="{0BCCFC3C-E882-4003-A8C9-7E40972806B0}" type="parTrans" cxnId="{33D4E596-1149-4A89-B243-1AFA9EF465CC}">
      <dgm:prSet/>
      <dgm:spPr/>
      <dgm:t>
        <a:bodyPr/>
        <a:lstStyle/>
        <a:p>
          <a:endParaRPr lang="zh-CN" altLang="en-US" sz="1800"/>
        </a:p>
      </dgm:t>
    </dgm:pt>
    <dgm:pt modelId="{CBE50A87-95E7-4BE0-B454-67993BFB6922}" type="sibTrans" cxnId="{33D4E596-1149-4A89-B243-1AFA9EF465CC}">
      <dgm:prSet custT="1"/>
      <dgm:spPr/>
      <dgm:t>
        <a:bodyPr/>
        <a:lstStyle/>
        <a:p>
          <a:endParaRPr lang="zh-CN" altLang="en-US" sz="1800"/>
        </a:p>
      </dgm:t>
    </dgm:pt>
    <dgm:pt modelId="{A122C6DB-B259-4EB1-959D-349113C77241}">
      <dgm:prSet phldrT="[文本]" custT="1"/>
      <dgm:spPr/>
      <dgm:t>
        <a:bodyPr lIns="36000" rIns="36000"/>
        <a:lstStyle/>
        <a:p>
          <a:r>
            <a:rPr lang="en-US" altLang="zh-CN" sz="1800" dirty="0"/>
            <a:t>6.</a:t>
          </a:r>
          <a:r>
            <a:rPr lang="zh-CN" altLang="en-US" sz="1800" dirty="0"/>
            <a:t>讨论与笔记</a:t>
          </a:r>
        </a:p>
      </dgm:t>
    </dgm:pt>
    <dgm:pt modelId="{1546B5F9-9D47-42EF-9DB9-A7F13807644A}" type="parTrans" cxnId="{30948BFD-5CDB-4BC1-BDF6-13F61D586471}">
      <dgm:prSet/>
      <dgm:spPr/>
      <dgm:t>
        <a:bodyPr/>
        <a:lstStyle/>
        <a:p>
          <a:endParaRPr lang="zh-CN" altLang="en-US" sz="1800"/>
        </a:p>
      </dgm:t>
    </dgm:pt>
    <dgm:pt modelId="{17D40634-2B7D-4710-B51A-1117E9AE2A1A}" type="sibTrans" cxnId="{30948BFD-5CDB-4BC1-BDF6-13F61D586471}">
      <dgm:prSet custT="1"/>
      <dgm:spPr/>
      <dgm:t>
        <a:bodyPr/>
        <a:lstStyle/>
        <a:p>
          <a:endParaRPr lang="zh-CN" altLang="en-US" sz="1800"/>
        </a:p>
      </dgm:t>
    </dgm:pt>
    <dgm:pt modelId="{0F872E77-82E7-49A1-BB83-AFFB5E579916}">
      <dgm:prSet phldrT="[文本]" custT="1"/>
      <dgm:spPr/>
      <dgm:t>
        <a:bodyPr lIns="36000" rIns="36000"/>
        <a:lstStyle/>
        <a:p>
          <a:r>
            <a:rPr lang="en-US" altLang="zh-CN" sz="1800" dirty="0"/>
            <a:t>7.</a:t>
          </a:r>
          <a:r>
            <a:rPr lang="zh-CN" altLang="en-US" sz="1800" dirty="0"/>
            <a:t>回顾学习轨迹</a:t>
          </a:r>
        </a:p>
      </dgm:t>
    </dgm:pt>
    <dgm:pt modelId="{7C303469-4E24-4F46-AA51-7AE01C8857A6}" type="parTrans" cxnId="{080D4F61-4426-4550-91AA-C0AC8DAA52E9}">
      <dgm:prSet/>
      <dgm:spPr/>
      <dgm:t>
        <a:bodyPr/>
        <a:lstStyle/>
        <a:p>
          <a:endParaRPr lang="zh-CN" altLang="en-US" sz="1800"/>
        </a:p>
      </dgm:t>
    </dgm:pt>
    <dgm:pt modelId="{355B6C44-CB27-4BEC-8904-07E454B85778}" type="sibTrans" cxnId="{080D4F61-4426-4550-91AA-C0AC8DAA52E9}">
      <dgm:prSet custT="1"/>
      <dgm:spPr/>
      <dgm:t>
        <a:bodyPr/>
        <a:lstStyle/>
        <a:p>
          <a:endParaRPr lang="zh-CN" altLang="en-US" sz="1800"/>
        </a:p>
      </dgm:t>
    </dgm:pt>
    <dgm:pt modelId="{BACBC040-1843-4D94-BD7B-5DD864180099}">
      <dgm:prSet phldrT="[文本]" custT="1"/>
      <dgm:spPr/>
      <dgm:t>
        <a:bodyPr lIns="36000" rIns="36000"/>
        <a:lstStyle/>
        <a:p>
          <a:r>
            <a:rPr lang="en-US" altLang="zh-CN" sz="1800" dirty="0"/>
            <a:t>9.</a:t>
          </a:r>
          <a:r>
            <a:rPr lang="zh-CN" altLang="en-US" sz="1800" dirty="0"/>
            <a:t>成绩查询</a:t>
          </a:r>
        </a:p>
      </dgm:t>
    </dgm:pt>
    <dgm:pt modelId="{FA658425-0A97-425F-A613-E8F488773BE0}" type="parTrans" cxnId="{39CF6629-A65E-41FE-87CC-F4F91067FA52}">
      <dgm:prSet/>
      <dgm:spPr/>
      <dgm:t>
        <a:bodyPr/>
        <a:lstStyle/>
        <a:p>
          <a:endParaRPr lang="zh-CN" altLang="en-US" sz="1800"/>
        </a:p>
      </dgm:t>
    </dgm:pt>
    <dgm:pt modelId="{01229A38-0085-4C0E-A77F-088092FDA5DE}" type="sibTrans" cxnId="{39CF6629-A65E-41FE-87CC-F4F91067FA52}">
      <dgm:prSet/>
      <dgm:spPr/>
      <dgm:t>
        <a:bodyPr/>
        <a:lstStyle/>
        <a:p>
          <a:endParaRPr lang="zh-CN" altLang="en-US" sz="1800"/>
        </a:p>
      </dgm:t>
    </dgm:pt>
    <dgm:pt modelId="{721800DC-9FC1-4C7C-A2F5-1154B2D5B28F}">
      <dgm:prSet phldrT="[文本]" custT="1"/>
      <dgm:spPr/>
      <dgm:t>
        <a:bodyPr lIns="36000" rIns="36000"/>
        <a:lstStyle/>
        <a:p>
          <a:r>
            <a:rPr lang="en-US" altLang="zh-CN" sz="1800" dirty="0"/>
            <a:t>8.</a:t>
          </a:r>
          <a:r>
            <a:rPr lang="zh-CN" altLang="en-US" sz="1800" dirty="0"/>
            <a:t>考试</a:t>
          </a:r>
        </a:p>
      </dgm:t>
    </dgm:pt>
    <dgm:pt modelId="{0B968C75-E140-40DC-9C56-DFD74044042A}" type="parTrans" cxnId="{462E5A0B-D8E6-4580-9499-50CA9D1226D1}">
      <dgm:prSet/>
      <dgm:spPr/>
      <dgm:t>
        <a:bodyPr/>
        <a:lstStyle/>
        <a:p>
          <a:endParaRPr lang="zh-CN" altLang="en-US"/>
        </a:p>
      </dgm:t>
    </dgm:pt>
    <dgm:pt modelId="{55B1E53C-2A92-4BF4-8F45-0891A592548A}" type="sibTrans" cxnId="{462E5A0B-D8E6-4580-9499-50CA9D1226D1}">
      <dgm:prSet/>
      <dgm:spPr/>
      <dgm:t>
        <a:bodyPr/>
        <a:lstStyle/>
        <a:p>
          <a:endParaRPr lang="zh-CN" altLang="en-US"/>
        </a:p>
      </dgm:t>
    </dgm:pt>
    <dgm:pt modelId="{CF4E11C6-4B82-445D-86D0-F9E3C4E8A5A4}" type="pres">
      <dgm:prSet presAssocID="{A636D7D9-1269-438E-8486-FEBB76D063A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3A45E54-F208-48C1-97AD-4AF89DEB2C65}" type="pres">
      <dgm:prSet presAssocID="{227307F8-C87C-4176-B03B-8D7531B753F4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A391F35-921B-4AF2-98D4-D2FA081433C3}" type="pres">
      <dgm:prSet presAssocID="{63E7EBCF-ABB9-4412-A3F9-A8F357788E2D}" presName="sibTrans" presStyleLbl="sibTrans2D1" presStyleIdx="0" presStyleCnt="8"/>
      <dgm:spPr/>
      <dgm:t>
        <a:bodyPr/>
        <a:lstStyle/>
        <a:p>
          <a:endParaRPr lang="zh-CN" altLang="en-US"/>
        </a:p>
      </dgm:t>
    </dgm:pt>
    <dgm:pt modelId="{05C69D49-3E57-4410-9F5C-4031AC0EC8D7}" type="pres">
      <dgm:prSet presAssocID="{63E7EBCF-ABB9-4412-A3F9-A8F357788E2D}" presName="connectorText" presStyleLbl="sibTrans2D1" presStyleIdx="0" presStyleCnt="8"/>
      <dgm:spPr/>
      <dgm:t>
        <a:bodyPr/>
        <a:lstStyle/>
        <a:p>
          <a:endParaRPr lang="zh-CN" altLang="en-US"/>
        </a:p>
      </dgm:t>
    </dgm:pt>
    <dgm:pt modelId="{ACB97C79-E9E9-4EDD-82FA-739BFB04EA8F}" type="pres">
      <dgm:prSet presAssocID="{DD15D5C8-D047-4C81-804A-8D8AB885611A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8EAB218-AF8A-47CF-975D-285489B48B6E}" type="pres">
      <dgm:prSet presAssocID="{BA401843-B88F-4499-BDED-14217198E90C}" presName="sibTrans" presStyleLbl="sibTrans2D1" presStyleIdx="1" presStyleCnt="8"/>
      <dgm:spPr/>
      <dgm:t>
        <a:bodyPr/>
        <a:lstStyle/>
        <a:p>
          <a:endParaRPr lang="zh-CN" altLang="en-US"/>
        </a:p>
      </dgm:t>
    </dgm:pt>
    <dgm:pt modelId="{AACB5A35-AAC8-4E8B-B98E-71B77E26F977}" type="pres">
      <dgm:prSet presAssocID="{BA401843-B88F-4499-BDED-14217198E90C}" presName="connectorText" presStyleLbl="sibTrans2D1" presStyleIdx="1" presStyleCnt="8"/>
      <dgm:spPr/>
      <dgm:t>
        <a:bodyPr/>
        <a:lstStyle/>
        <a:p>
          <a:endParaRPr lang="zh-CN" altLang="en-US"/>
        </a:p>
      </dgm:t>
    </dgm:pt>
    <dgm:pt modelId="{D88C40B4-74A4-49A6-9A1E-4D42D4BBADA8}" type="pres">
      <dgm:prSet presAssocID="{5C274FA0-2005-4539-A98B-37351CF4DA0A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4A83614-D79E-462B-AC8E-56B3FAB7160B}" type="pres">
      <dgm:prSet presAssocID="{A9175462-9FD4-4270-BF2F-E206F6890110}" presName="sibTrans" presStyleLbl="sibTrans2D1" presStyleIdx="2" presStyleCnt="8"/>
      <dgm:spPr/>
      <dgm:t>
        <a:bodyPr/>
        <a:lstStyle/>
        <a:p>
          <a:endParaRPr lang="zh-CN" altLang="en-US"/>
        </a:p>
      </dgm:t>
    </dgm:pt>
    <dgm:pt modelId="{1410C67E-C83B-45F3-8D04-354B2A6A71C2}" type="pres">
      <dgm:prSet presAssocID="{A9175462-9FD4-4270-BF2F-E206F6890110}" presName="connectorText" presStyleLbl="sibTrans2D1" presStyleIdx="2" presStyleCnt="8"/>
      <dgm:spPr/>
      <dgm:t>
        <a:bodyPr/>
        <a:lstStyle/>
        <a:p>
          <a:endParaRPr lang="zh-CN" altLang="en-US"/>
        </a:p>
      </dgm:t>
    </dgm:pt>
    <dgm:pt modelId="{928A0AA9-7B12-4988-8B38-E9D0DA4B25BD}" type="pres">
      <dgm:prSet presAssocID="{E8052457-7044-4DD0-AB5A-39B64012F668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81724C6-7D75-4F9F-9BF1-4943F561C295}" type="pres">
      <dgm:prSet presAssocID="{3790031D-563F-48AA-85A3-F4F1B8F1BC78}" presName="sibTrans" presStyleLbl="sibTrans2D1" presStyleIdx="3" presStyleCnt="8"/>
      <dgm:spPr/>
      <dgm:t>
        <a:bodyPr/>
        <a:lstStyle/>
        <a:p>
          <a:endParaRPr lang="zh-CN" altLang="en-US"/>
        </a:p>
      </dgm:t>
    </dgm:pt>
    <dgm:pt modelId="{0D5C5F04-9818-4108-A9F3-AADA637CD993}" type="pres">
      <dgm:prSet presAssocID="{3790031D-563F-48AA-85A3-F4F1B8F1BC78}" presName="connectorText" presStyleLbl="sibTrans2D1" presStyleIdx="3" presStyleCnt="8"/>
      <dgm:spPr/>
      <dgm:t>
        <a:bodyPr/>
        <a:lstStyle/>
        <a:p>
          <a:endParaRPr lang="zh-CN" altLang="en-US"/>
        </a:p>
      </dgm:t>
    </dgm:pt>
    <dgm:pt modelId="{69661BAE-F1FC-4E23-85E8-21804F9CD487}" type="pres">
      <dgm:prSet presAssocID="{DF6B3BC2-6D01-43A8-AF0E-21CE55777E9A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AAA1716-E235-48C0-9045-C3F814269685}" type="pres">
      <dgm:prSet presAssocID="{CBE50A87-95E7-4BE0-B454-67993BFB6922}" presName="sibTrans" presStyleLbl="sibTrans2D1" presStyleIdx="4" presStyleCnt="8"/>
      <dgm:spPr/>
      <dgm:t>
        <a:bodyPr/>
        <a:lstStyle/>
        <a:p>
          <a:endParaRPr lang="zh-CN" altLang="en-US"/>
        </a:p>
      </dgm:t>
    </dgm:pt>
    <dgm:pt modelId="{3E7EA48C-D42B-4395-8E60-845D149B957C}" type="pres">
      <dgm:prSet presAssocID="{CBE50A87-95E7-4BE0-B454-67993BFB6922}" presName="connectorText" presStyleLbl="sibTrans2D1" presStyleIdx="4" presStyleCnt="8"/>
      <dgm:spPr/>
      <dgm:t>
        <a:bodyPr/>
        <a:lstStyle/>
        <a:p>
          <a:endParaRPr lang="zh-CN" altLang="en-US"/>
        </a:p>
      </dgm:t>
    </dgm:pt>
    <dgm:pt modelId="{D2B0B641-586E-4E58-9614-6D19B78CC039}" type="pres">
      <dgm:prSet presAssocID="{A122C6DB-B259-4EB1-959D-349113C7724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7C04965-A677-402A-AD31-4CC443E51A3B}" type="pres">
      <dgm:prSet presAssocID="{17D40634-2B7D-4710-B51A-1117E9AE2A1A}" presName="sibTrans" presStyleLbl="sibTrans2D1" presStyleIdx="5" presStyleCnt="8"/>
      <dgm:spPr/>
      <dgm:t>
        <a:bodyPr/>
        <a:lstStyle/>
        <a:p>
          <a:endParaRPr lang="zh-CN" altLang="en-US"/>
        </a:p>
      </dgm:t>
    </dgm:pt>
    <dgm:pt modelId="{99DC8658-BA67-4B6D-AA4D-782710B90FEE}" type="pres">
      <dgm:prSet presAssocID="{17D40634-2B7D-4710-B51A-1117E9AE2A1A}" presName="connectorText" presStyleLbl="sibTrans2D1" presStyleIdx="5" presStyleCnt="8"/>
      <dgm:spPr/>
      <dgm:t>
        <a:bodyPr/>
        <a:lstStyle/>
        <a:p>
          <a:endParaRPr lang="zh-CN" altLang="en-US"/>
        </a:p>
      </dgm:t>
    </dgm:pt>
    <dgm:pt modelId="{299CC3A1-F92B-4A03-A2A4-4CA490264775}" type="pres">
      <dgm:prSet presAssocID="{0F872E77-82E7-49A1-BB83-AFFB5E579916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85674E1-179C-400D-8AE3-3973F8C1FE8D}" type="pres">
      <dgm:prSet presAssocID="{355B6C44-CB27-4BEC-8904-07E454B85778}" presName="sibTrans" presStyleLbl="sibTrans2D1" presStyleIdx="6" presStyleCnt="8"/>
      <dgm:spPr/>
      <dgm:t>
        <a:bodyPr/>
        <a:lstStyle/>
        <a:p>
          <a:endParaRPr lang="zh-CN" altLang="en-US"/>
        </a:p>
      </dgm:t>
    </dgm:pt>
    <dgm:pt modelId="{E38F7819-DF6A-4531-B468-D1FD00FD9A7A}" type="pres">
      <dgm:prSet presAssocID="{355B6C44-CB27-4BEC-8904-07E454B85778}" presName="connectorText" presStyleLbl="sibTrans2D1" presStyleIdx="6" presStyleCnt="8"/>
      <dgm:spPr/>
      <dgm:t>
        <a:bodyPr/>
        <a:lstStyle/>
        <a:p>
          <a:endParaRPr lang="zh-CN" altLang="en-US"/>
        </a:p>
      </dgm:t>
    </dgm:pt>
    <dgm:pt modelId="{EC8EDED1-0D92-415C-BC9C-B7744A39A3A3}" type="pres">
      <dgm:prSet presAssocID="{721800DC-9FC1-4C7C-A2F5-1154B2D5B28F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2438C4D-CD73-463B-A18A-15931EED3CA8}" type="pres">
      <dgm:prSet presAssocID="{55B1E53C-2A92-4BF4-8F45-0891A592548A}" presName="sibTrans" presStyleLbl="sibTrans2D1" presStyleIdx="7" presStyleCnt="8"/>
      <dgm:spPr/>
      <dgm:t>
        <a:bodyPr/>
        <a:lstStyle/>
        <a:p>
          <a:endParaRPr lang="zh-CN" altLang="en-US"/>
        </a:p>
      </dgm:t>
    </dgm:pt>
    <dgm:pt modelId="{B999F683-AF06-4E9B-A9A1-6BC4F910CD0F}" type="pres">
      <dgm:prSet presAssocID="{55B1E53C-2A92-4BF4-8F45-0891A592548A}" presName="connectorText" presStyleLbl="sibTrans2D1" presStyleIdx="7" presStyleCnt="8"/>
      <dgm:spPr/>
      <dgm:t>
        <a:bodyPr/>
        <a:lstStyle/>
        <a:p>
          <a:endParaRPr lang="zh-CN" altLang="en-US"/>
        </a:p>
      </dgm:t>
    </dgm:pt>
    <dgm:pt modelId="{0CB18ABA-CCEF-4216-B99F-4CC28A9D84BF}" type="pres">
      <dgm:prSet presAssocID="{BACBC040-1843-4D94-BD7B-5DD864180099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51363BE-C9BD-4C0A-8944-A724C3BC0E52}" type="presOf" srcId="{0F872E77-82E7-49A1-BB83-AFFB5E579916}" destId="{299CC3A1-F92B-4A03-A2A4-4CA490264775}" srcOrd="0" destOrd="0" presId="urn:microsoft.com/office/officeart/2005/8/layout/process5#1"/>
    <dgm:cxn modelId="{96F22D07-6B6D-4E5F-A443-01E728824518}" type="presOf" srcId="{CBE50A87-95E7-4BE0-B454-67993BFB6922}" destId="{3E7EA48C-D42B-4395-8E60-845D149B957C}" srcOrd="1" destOrd="0" presId="urn:microsoft.com/office/officeart/2005/8/layout/process5#1"/>
    <dgm:cxn modelId="{462E5A0B-D8E6-4580-9499-50CA9D1226D1}" srcId="{A636D7D9-1269-438E-8486-FEBB76D063A8}" destId="{721800DC-9FC1-4C7C-A2F5-1154B2D5B28F}" srcOrd="7" destOrd="0" parTransId="{0B968C75-E140-40DC-9C56-DFD74044042A}" sibTransId="{55B1E53C-2A92-4BF4-8F45-0891A592548A}"/>
    <dgm:cxn modelId="{B4DAA257-0B9B-46FE-A5AD-5335EA7C7253}" type="presOf" srcId="{3790031D-563F-48AA-85A3-F4F1B8F1BC78}" destId="{181724C6-7D75-4F9F-9BF1-4943F561C295}" srcOrd="0" destOrd="0" presId="urn:microsoft.com/office/officeart/2005/8/layout/process5#1"/>
    <dgm:cxn modelId="{BA619E25-31E7-4016-BAB2-8C04EF62EADF}" srcId="{A636D7D9-1269-438E-8486-FEBB76D063A8}" destId="{227307F8-C87C-4176-B03B-8D7531B753F4}" srcOrd="0" destOrd="0" parTransId="{B42484C9-21D8-4494-AA4C-2B7EAE9A1FE5}" sibTransId="{63E7EBCF-ABB9-4412-A3F9-A8F357788E2D}"/>
    <dgm:cxn modelId="{AA7A097F-D076-4403-8740-14EE1D8E4829}" type="presOf" srcId="{721800DC-9FC1-4C7C-A2F5-1154B2D5B28F}" destId="{EC8EDED1-0D92-415C-BC9C-B7744A39A3A3}" srcOrd="0" destOrd="0" presId="urn:microsoft.com/office/officeart/2005/8/layout/process5#1"/>
    <dgm:cxn modelId="{03ABBC17-A7D2-4B2F-8402-7533C633CFD2}" type="presOf" srcId="{355B6C44-CB27-4BEC-8904-07E454B85778}" destId="{E38F7819-DF6A-4531-B468-D1FD00FD9A7A}" srcOrd="1" destOrd="0" presId="urn:microsoft.com/office/officeart/2005/8/layout/process5#1"/>
    <dgm:cxn modelId="{30948BFD-5CDB-4BC1-BDF6-13F61D586471}" srcId="{A636D7D9-1269-438E-8486-FEBB76D063A8}" destId="{A122C6DB-B259-4EB1-959D-349113C77241}" srcOrd="5" destOrd="0" parTransId="{1546B5F9-9D47-42EF-9DB9-A7F13807644A}" sibTransId="{17D40634-2B7D-4710-B51A-1117E9AE2A1A}"/>
    <dgm:cxn modelId="{CB07CD71-BE07-49DD-B6D8-474CDA4C5A05}" type="presOf" srcId="{A636D7D9-1269-438E-8486-FEBB76D063A8}" destId="{CF4E11C6-4B82-445D-86D0-F9E3C4E8A5A4}" srcOrd="0" destOrd="0" presId="urn:microsoft.com/office/officeart/2005/8/layout/process5#1"/>
    <dgm:cxn modelId="{1949B4D0-0842-4A1F-B4BF-63EF0CCD597A}" type="presOf" srcId="{227307F8-C87C-4176-B03B-8D7531B753F4}" destId="{C3A45E54-F208-48C1-97AD-4AF89DEB2C65}" srcOrd="0" destOrd="0" presId="urn:microsoft.com/office/officeart/2005/8/layout/process5#1"/>
    <dgm:cxn modelId="{080D4F61-4426-4550-91AA-C0AC8DAA52E9}" srcId="{A636D7D9-1269-438E-8486-FEBB76D063A8}" destId="{0F872E77-82E7-49A1-BB83-AFFB5E579916}" srcOrd="6" destOrd="0" parTransId="{7C303469-4E24-4F46-AA51-7AE01C8857A6}" sibTransId="{355B6C44-CB27-4BEC-8904-07E454B85778}"/>
    <dgm:cxn modelId="{ED709399-97C9-4DE6-A0F2-40E65825781A}" type="presOf" srcId="{A122C6DB-B259-4EB1-959D-349113C77241}" destId="{D2B0B641-586E-4E58-9614-6D19B78CC039}" srcOrd="0" destOrd="0" presId="urn:microsoft.com/office/officeart/2005/8/layout/process5#1"/>
    <dgm:cxn modelId="{CDCD4FB8-3921-491F-987E-BD8062E0C0A7}" srcId="{A636D7D9-1269-438E-8486-FEBB76D063A8}" destId="{5C274FA0-2005-4539-A98B-37351CF4DA0A}" srcOrd="2" destOrd="0" parTransId="{F4DDDD7A-6581-451D-88F2-A18C56F94D75}" sibTransId="{A9175462-9FD4-4270-BF2F-E206F6890110}"/>
    <dgm:cxn modelId="{F72D02F1-92FF-48CB-AF48-DA0BC57CF8E6}" type="presOf" srcId="{17D40634-2B7D-4710-B51A-1117E9AE2A1A}" destId="{D7C04965-A677-402A-AD31-4CC443E51A3B}" srcOrd="0" destOrd="0" presId="urn:microsoft.com/office/officeart/2005/8/layout/process5#1"/>
    <dgm:cxn modelId="{EF0C95A2-14BC-49A1-AB08-7EC250F6423F}" type="presOf" srcId="{A9175462-9FD4-4270-BF2F-E206F6890110}" destId="{34A83614-D79E-462B-AC8E-56B3FAB7160B}" srcOrd="0" destOrd="0" presId="urn:microsoft.com/office/officeart/2005/8/layout/process5#1"/>
    <dgm:cxn modelId="{09584240-68AB-4DEE-BCED-DFA8248E1CF0}" type="presOf" srcId="{DF6B3BC2-6D01-43A8-AF0E-21CE55777E9A}" destId="{69661BAE-F1FC-4E23-85E8-21804F9CD487}" srcOrd="0" destOrd="0" presId="urn:microsoft.com/office/officeart/2005/8/layout/process5#1"/>
    <dgm:cxn modelId="{D7DBF9DC-B4C1-4F3F-A8EB-D924AA09EDE1}" type="presOf" srcId="{55B1E53C-2A92-4BF4-8F45-0891A592548A}" destId="{B999F683-AF06-4E9B-A9A1-6BC4F910CD0F}" srcOrd="1" destOrd="0" presId="urn:microsoft.com/office/officeart/2005/8/layout/process5#1"/>
    <dgm:cxn modelId="{D063C57A-3B45-49B1-A01A-5717A977B5E8}" type="presOf" srcId="{BACBC040-1843-4D94-BD7B-5DD864180099}" destId="{0CB18ABA-CCEF-4216-B99F-4CC28A9D84BF}" srcOrd="0" destOrd="0" presId="urn:microsoft.com/office/officeart/2005/8/layout/process5#1"/>
    <dgm:cxn modelId="{56F98EF5-585B-405E-B4ED-27260653823D}" type="presOf" srcId="{E8052457-7044-4DD0-AB5A-39B64012F668}" destId="{928A0AA9-7B12-4988-8B38-E9D0DA4B25BD}" srcOrd="0" destOrd="0" presId="urn:microsoft.com/office/officeart/2005/8/layout/process5#1"/>
    <dgm:cxn modelId="{39CF6629-A65E-41FE-87CC-F4F91067FA52}" srcId="{A636D7D9-1269-438E-8486-FEBB76D063A8}" destId="{BACBC040-1843-4D94-BD7B-5DD864180099}" srcOrd="8" destOrd="0" parTransId="{FA658425-0A97-425F-A613-E8F488773BE0}" sibTransId="{01229A38-0085-4C0E-A77F-088092FDA5DE}"/>
    <dgm:cxn modelId="{6F39E312-F069-4D0C-8E3D-9154E1E88A73}" type="presOf" srcId="{A9175462-9FD4-4270-BF2F-E206F6890110}" destId="{1410C67E-C83B-45F3-8D04-354B2A6A71C2}" srcOrd="1" destOrd="0" presId="urn:microsoft.com/office/officeart/2005/8/layout/process5#1"/>
    <dgm:cxn modelId="{AC269B4F-61AA-4F3B-BDA6-482F5DBCEC5C}" type="presOf" srcId="{3790031D-563F-48AA-85A3-F4F1B8F1BC78}" destId="{0D5C5F04-9818-4108-A9F3-AADA637CD993}" srcOrd="1" destOrd="0" presId="urn:microsoft.com/office/officeart/2005/8/layout/process5#1"/>
    <dgm:cxn modelId="{D4A7C446-ED50-4E62-9C40-A52BA4460F40}" type="presOf" srcId="{DD15D5C8-D047-4C81-804A-8D8AB885611A}" destId="{ACB97C79-E9E9-4EDD-82FA-739BFB04EA8F}" srcOrd="0" destOrd="0" presId="urn:microsoft.com/office/officeart/2005/8/layout/process5#1"/>
    <dgm:cxn modelId="{7EC81C1D-CBC5-4866-A810-9EC02CCBBCFA}" type="presOf" srcId="{17D40634-2B7D-4710-B51A-1117E9AE2A1A}" destId="{99DC8658-BA67-4B6D-AA4D-782710B90FEE}" srcOrd="1" destOrd="0" presId="urn:microsoft.com/office/officeart/2005/8/layout/process5#1"/>
    <dgm:cxn modelId="{89BEB1C0-EA8F-43C8-B140-E16C44BC0355}" type="presOf" srcId="{355B6C44-CB27-4BEC-8904-07E454B85778}" destId="{A85674E1-179C-400D-8AE3-3973F8C1FE8D}" srcOrd="0" destOrd="0" presId="urn:microsoft.com/office/officeart/2005/8/layout/process5#1"/>
    <dgm:cxn modelId="{33D4E596-1149-4A89-B243-1AFA9EF465CC}" srcId="{A636D7D9-1269-438E-8486-FEBB76D063A8}" destId="{DF6B3BC2-6D01-43A8-AF0E-21CE55777E9A}" srcOrd="4" destOrd="0" parTransId="{0BCCFC3C-E882-4003-A8C9-7E40972806B0}" sibTransId="{CBE50A87-95E7-4BE0-B454-67993BFB6922}"/>
    <dgm:cxn modelId="{363945E6-81FF-424B-8B09-9E998107D594}" type="presOf" srcId="{CBE50A87-95E7-4BE0-B454-67993BFB6922}" destId="{5AAA1716-E235-48C0-9045-C3F814269685}" srcOrd="0" destOrd="0" presId="urn:microsoft.com/office/officeart/2005/8/layout/process5#1"/>
    <dgm:cxn modelId="{918D6772-E5E6-4AFA-AEEE-7B7E683A906E}" type="presOf" srcId="{63E7EBCF-ABB9-4412-A3F9-A8F357788E2D}" destId="{5A391F35-921B-4AF2-98D4-D2FA081433C3}" srcOrd="0" destOrd="0" presId="urn:microsoft.com/office/officeart/2005/8/layout/process5#1"/>
    <dgm:cxn modelId="{757F738E-0768-471A-BFDB-C85D9CE8378A}" srcId="{A636D7D9-1269-438E-8486-FEBB76D063A8}" destId="{DD15D5C8-D047-4C81-804A-8D8AB885611A}" srcOrd="1" destOrd="0" parTransId="{37D3D892-C8A3-467B-9E19-4A9EEEE57BCE}" sibTransId="{BA401843-B88F-4499-BDED-14217198E90C}"/>
    <dgm:cxn modelId="{1018501E-FD86-4970-9D6C-9990FD50F4F5}" type="presOf" srcId="{BA401843-B88F-4499-BDED-14217198E90C}" destId="{AACB5A35-AAC8-4E8B-B98E-71B77E26F977}" srcOrd="1" destOrd="0" presId="urn:microsoft.com/office/officeart/2005/8/layout/process5#1"/>
    <dgm:cxn modelId="{110C29CE-0E3D-4D60-98BE-F03D340DB6E4}" type="presOf" srcId="{5C274FA0-2005-4539-A98B-37351CF4DA0A}" destId="{D88C40B4-74A4-49A6-9A1E-4D42D4BBADA8}" srcOrd="0" destOrd="0" presId="urn:microsoft.com/office/officeart/2005/8/layout/process5#1"/>
    <dgm:cxn modelId="{18BF2193-2673-4D19-8ECC-E120B156AF08}" srcId="{A636D7D9-1269-438E-8486-FEBB76D063A8}" destId="{E8052457-7044-4DD0-AB5A-39B64012F668}" srcOrd="3" destOrd="0" parTransId="{7091181F-2ED6-49FA-8FA5-78197DE233AD}" sibTransId="{3790031D-563F-48AA-85A3-F4F1B8F1BC78}"/>
    <dgm:cxn modelId="{4E812296-D591-49CD-BDAC-5B8500F9EBA2}" type="presOf" srcId="{63E7EBCF-ABB9-4412-A3F9-A8F357788E2D}" destId="{05C69D49-3E57-4410-9F5C-4031AC0EC8D7}" srcOrd="1" destOrd="0" presId="urn:microsoft.com/office/officeart/2005/8/layout/process5#1"/>
    <dgm:cxn modelId="{046F0E10-261B-4438-ADA7-26E84C769785}" type="presOf" srcId="{BA401843-B88F-4499-BDED-14217198E90C}" destId="{18EAB218-AF8A-47CF-975D-285489B48B6E}" srcOrd="0" destOrd="0" presId="urn:microsoft.com/office/officeart/2005/8/layout/process5#1"/>
    <dgm:cxn modelId="{BFC06052-E3C6-4E0C-8994-E3E4C67FF241}" type="presOf" srcId="{55B1E53C-2A92-4BF4-8F45-0891A592548A}" destId="{32438C4D-CD73-463B-A18A-15931EED3CA8}" srcOrd="0" destOrd="0" presId="urn:microsoft.com/office/officeart/2005/8/layout/process5#1"/>
    <dgm:cxn modelId="{A76B1E9F-B3F7-4D54-96D3-571E7E7FA070}" type="presParOf" srcId="{CF4E11C6-4B82-445D-86D0-F9E3C4E8A5A4}" destId="{C3A45E54-F208-48C1-97AD-4AF89DEB2C65}" srcOrd="0" destOrd="0" presId="urn:microsoft.com/office/officeart/2005/8/layout/process5#1"/>
    <dgm:cxn modelId="{F7071BC4-4CB0-4F1F-9F37-DED82196831E}" type="presParOf" srcId="{CF4E11C6-4B82-445D-86D0-F9E3C4E8A5A4}" destId="{5A391F35-921B-4AF2-98D4-D2FA081433C3}" srcOrd="1" destOrd="0" presId="urn:microsoft.com/office/officeart/2005/8/layout/process5#1"/>
    <dgm:cxn modelId="{285BD6C9-8B8B-499C-B237-734364671A9A}" type="presParOf" srcId="{5A391F35-921B-4AF2-98D4-D2FA081433C3}" destId="{05C69D49-3E57-4410-9F5C-4031AC0EC8D7}" srcOrd="0" destOrd="0" presId="urn:microsoft.com/office/officeart/2005/8/layout/process5#1"/>
    <dgm:cxn modelId="{B1EC0D39-4EB2-4F4C-8CB1-D30C452F13FB}" type="presParOf" srcId="{CF4E11C6-4B82-445D-86D0-F9E3C4E8A5A4}" destId="{ACB97C79-E9E9-4EDD-82FA-739BFB04EA8F}" srcOrd="2" destOrd="0" presId="urn:microsoft.com/office/officeart/2005/8/layout/process5#1"/>
    <dgm:cxn modelId="{AFE46E59-2E91-4063-886B-668388F54468}" type="presParOf" srcId="{CF4E11C6-4B82-445D-86D0-F9E3C4E8A5A4}" destId="{18EAB218-AF8A-47CF-975D-285489B48B6E}" srcOrd="3" destOrd="0" presId="urn:microsoft.com/office/officeart/2005/8/layout/process5#1"/>
    <dgm:cxn modelId="{F978BFBA-A110-42D8-AD32-B64CCEAC1C8D}" type="presParOf" srcId="{18EAB218-AF8A-47CF-975D-285489B48B6E}" destId="{AACB5A35-AAC8-4E8B-B98E-71B77E26F977}" srcOrd="0" destOrd="0" presId="urn:microsoft.com/office/officeart/2005/8/layout/process5#1"/>
    <dgm:cxn modelId="{80502C3D-7739-4371-9D36-8EBFE9AE7C46}" type="presParOf" srcId="{CF4E11C6-4B82-445D-86D0-F9E3C4E8A5A4}" destId="{D88C40B4-74A4-49A6-9A1E-4D42D4BBADA8}" srcOrd="4" destOrd="0" presId="urn:microsoft.com/office/officeart/2005/8/layout/process5#1"/>
    <dgm:cxn modelId="{E07F288F-A836-42BE-A11E-7350D9BECAFF}" type="presParOf" srcId="{CF4E11C6-4B82-445D-86D0-F9E3C4E8A5A4}" destId="{34A83614-D79E-462B-AC8E-56B3FAB7160B}" srcOrd="5" destOrd="0" presId="urn:microsoft.com/office/officeart/2005/8/layout/process5#1"/>
    <dgm:cxn modelId="{6BB8FFD0-2EAE-46D7-9466-16D4840F4431}" type="presParOf" srcId="{34A83614-D79E-462B-AC8E-56B3FAB7160B}" destId="{1410C67E-C83B-45F3-8D04-354B2A6A71C2}" srcOrd="0" destOrd="0" presId="urn:microsoft.com/office/officeart/2005/8/layout/process5#1"/>
    <dgm:cxn modelId="{80443ABE-DA1C-43EB-BD10-88B0AC0CDC66}" type="presParOf" srcId="{CF4E11C6-4B82-445D-86D0-F9E3C4E8A5A4}" destId="{928A0AA9-7B12-4988-8B38-E9D0DA4B25BD}" srcOrd="6" destOrd="0" presId="urn:microsoft.com/office/officeart/2005/8/layout/process5#1"/>
    <dgm:cxn modelId="{88D32BEC-1D88-4FCC-A9C9-A9D12781DEF5}" type="presParOf" srcId="{CF4E11C6-4B82-445D-86D0-F9E3C4E8A5A4}" destId="{181724C6-7D75-4F9F-9BF1-4943F561C295}" srcOrd="7" destOrd="0" presId="urn:microsoft.com/office/officeart/2005/8/layout/process5#1"/>
    <dgm:cxn modelId="{D424D0AC-60F2-42AC-A92B-888193EC0802}" type="presParOf" srcId="{181724C6-7D75-4F9F-9BF1-4943F561C295}" destId="{0D5C5F04-9818-4108-A9F3-AADA637CD993}" srcOrd="0" destOrd="0" presId="urn:microsoft.com/office/officeart/2005/8/layout/process5#1"/>
    <dgm:cxn modelId="{9D9F56DE-26B6-4773-A496-9B85D0E0F266}" type="presParOf" srcId="{CF4E11C6-4B82-445D-86D0-F9E3C4E8A5A4}" destId="{69661BAE-F1FC-4E23-85E8-21804F9CD487}" srcOrd="8" destOrd="0" presId="urn:microsoft.com/office/officeart/2005/8/layout/process5#1"/>
    <dgm:cxn modelId="{CA9F89AB-D1B3-4F7A-8EC6-0C54A10B2E05}" type="presParOf" srcId="{CF4E11C6-4B82-445D-86D0-F9E3C4E8A5A4}" destId="{5AAA1716-E235-48C0-9045-C3F814269685}" srcOrd="9" destOrd="0" presId="urn:microsoft.com/office/officeart/2005/8/layout/process5#1"/>
    <dgm:cxn modelId="{03B676AE-4B04-40B6-8FCA-9E561F04A0CF}" type="presParOf" srcId="{5AAA1716-E235-48C0-9045-C3F814269685}" destId="{3E7EA48C-D42B-4395-8E60-845D149B957C}" srcOrd="0" destOrd="0" presId="urn:microsoft.com/office/officeart/2005/8/layout/process5#1"/>
    <dgm:cxn modelId="{009B7987-7583-4EB2-9948-3EE32E2750FB}" type="presParOf" srcId="{CF4E11C6-4B82-445D-86D0-F9E3C4E8A5A4}" destId="{D2B0B641-586E-4E58-9614-6D19B78CC039}" srcOrd="10" destOrd="0" presId="urn:microsoft.com/office/officeart/2005/8/layout/process5#1"/>
    <dgm:cxn modelId="{70EE940E-7B00-4029-8781-E101C5EF9782}" type="presParOf" srcId="{CF4E11C6-4B82-445D-86D0-F9E3C4E8A5A4}" destId="{D7C04965-A677-402A-AD31-4CC443E51A3B}" srcOrd="11" destOrd="0" presId="urn:microsoft.com/office/officeart/2005/8/layout/process5#1"/>
    <dgm:cxn modelId="{9904F406-002E-4A94-9C92-AAA8A6E178EF}" type="presParOf" srcId="{D7C04965-A677-402A-AD31-4CC443E51A3B}" destId="{99DC8658-BA67-4B6D-AA4D-782710B90FEE}" srcOrd="0" destOrd="0" presId="urn:microsoft.com/office/officeart/2005/8/layout/process5#1"/>
    <dgm:cxn modelId="{EAD47197-CDB4-41AF-9F7B-A8FE948A2928}" type="presParOf" srcId="{CF4E11C6-4B82-445D-86D0-F9E3C4E8A5A4}" destId="{299CC3A1-F92B-4A03-A2A4-4CA490264775}" srcOrd="12" destOrd="0" presId="urn:microsoft.com/office/officeart/2005/8/layout/process5#1"/>
    <dgm:cxn modelId="{B6CBE934-1494-4A4F-8A5E-1CB70CD9AF57}" type="presParOf" srcId="{CF4E11C6-4B82-445D-86D0-F9E3C4E8A5A4}" destId="{A85674E1-179C-400D-8AE3-3973F8C1FE8D}" srcOrd="13" destOrd="0" presId="urn:microsoft.com/office/officeart/2005/8/layout/process5#1"/>
    <dgm:cxn modelId="{EF4FC65C-0A7F-417B-8073-1EBCA0B7EEE7}" type="presParOf" srcId="{A85674E1-179C-400D-8AE3-3973F8C1FE8D}" destId="{E38F7819-DF6A-4531-B468-D1FD00FD9A7A}" srcOrd="0" destOrd="0" presId="urn:microsoft.com/office/officeart/2005/8/layout/process5#1"/>
    <dgm:cxn modelId="{4F7E4B12-5F33-482F-BA13-BDE36F0E685B}" type="presParOf" srcId="{CF4E11C6-4B82-445D-86D0-F9E3C4E8A5A4}" destId="{EC8EDED1-0D92-415C-BC9C-B7744A39A3A3}" srcOrd="14" destOrd="0" presId="urn:microsoft.com/office/officeart/2005/8/layout/process5#1"/>
    <dgm:cxn modelId="{555A4241-C028-4180-BBBA-D592F897EA9F}" type="presParOf" srcId="{CF4E11C6-4B82-445D-86D0-F9E3C4E8A5A4}" destId="{32438C4D-CD73-463B-A18A-15931EED3CA8}" srcOrd="15" destOrd="0" presId="urn:microsoft.com/office/officeart/2005/8/layout/process5#1"/>
    <dgm:cxn modelId="{E610DEDE-F42E-4327-8287-20E2FF17A6EF}" type="presParOf" srcId="{32438C4D-CD73-463B-A18A-15931EED3CA8}" destId="{B999F683-AF06-4E9B-A9A1-6BC4F910CD0F}" srcOrd="0" destOrd="0" presId="urn:microsoft.com/office/officeart/2005/8/layout/process5#1"/>
    <dgm:cxn modelId="{40B38B74-DB38-487D-B4D7-2A92C12B0B74}" type="presParOf" srcId="{CF4E11C6-4B82-445D-86D0-F9E3C4E8A5A4}" destId="{0CB18ABA-CCEF-4216-B99F-4CC28A9D84BF}" srcOrd="16" destOrd="0" presId="urn:microsoft.com/office/officeart/2005/8/layout/process5#1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356E3C3-7D4D-47A4-BCC4-6C55F2BA7C6C}" type="doc">
      <dgm:prSet loTypeId="urn:microsoft.com/office/officeart/2009/3/layout/CircleRelationship" loCatId="relationship" qsTypeId="urn:microsoft.com/office/officeart/2005/8/quickstyle/simple1#10" qsCatId="simple" csTypeId="urn:microsoft.com/office/officeart/2005/8/colors/accent2_1#10" csCatId="accent2" phldr="1"/>
      <dgm:spPr/>
    </dgm:pt>
    <dgm:pt modelId="{AC58EB22-8260-4988-9FFE-E4F23630C96C}">
      <dgm:prSet phldrT="[文本]" custT="1"/>
      <dgm:spPr/>
      <dgm:t>
        <a:bodyPr/>
        <a:lstStyle/>
        <a:p>
          <a:r>
            <a:rPr lang="zh-CN" altLang="en-US" sz="2000" dirty="0"/>
            <a:t>积分规则</a:t>
          </a:r>
        </a:p>
      </dgm:t>
    </dgm:pt>
    <dgm:pt modelId="{E8EAE8DB-A17C-417C-ACF0-A86D6CDC77F1}" type="parTrans" cxnId="{6FE5790A-B01D-4E79-98D5-22E6EF5D25DC}">
      <dgm:prSet/>
      <dgm:spPr/>
      <dgm:t>
        <a:bodyPr/>
        <a:lstStyle/>
        <a:p>
          <a:endParaRPr lang="zh-CN" altLang="en-US"/>
        </a:p>
      </dgm:t>
    </dgm:pt>
    <dgm:pt modelId="{750A6F86-85ED-4AA8-932A-611CA55B456A}" type="sibTrans" cxnId="{6FE5790A-B01D-4E79-98D5-22E6EF5D25DC}">
      <dgm:prSet/>
      <dgm:spPr/>
      <dgm:t>
        <a:bodyPr/>
        <a:lstStyle/>
        <a:p>
          <a:endParaRPr lang="zh-CN" altLang="en-US"/>
        </a:p>
      </dgm:t>
    </dgm:pt>
    <dgm:pt modelId="{96D2C2DE-DF74-4536-A851-F998BE04C908}" type="pres">
      <dgm:prSet presAssocID="{1356E3C3-7D4D-47A4-BCC4-6C55F2BA7C6C}" presName="Name0" presStyleCnt="0">
        <dgm:presLayoutVars>
          <dgm:chMax val="1"/>
          <dgm:chPref val="1"/>
        </dgm:presLayoutVars>
      </dgm:prSet>
      <dgm:spPr/>
    </dgm:pt>
    <dgm:pt modelId="{3F52E3FC-2423-4954-84F7-BA0F3EA7EA03}" type="pres">
      <dgm:prSet presAssocID="{AC58EB22-8260-4988-9FFE-E4F23630C96C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zh-CN" altLang="en-US"/>
        </a:p>
      </dgm:t>
    </dgm:pt>
    <dgm:pt modelId="{4ED78E18-32BE-4394-B8EB-CC4654B8025B}" type="pres">
      <dgm:prSet presAssocID="{AC58EB22-8260-4988-9FFE-E4F23630C96C}" presName="Accent1" presStyleLbl="node1" presStyleIdx="0" presStyleCnt="6"/>
      <dgm:spPr/>
    </dgm:pt>
    <dgm:pt modelId="{498C2933-4543-4231-9D28-94B38BCAD15E}" type="pres">
      <dgm:prSet presAssocID="{AC58EB22-8260-4988-9FFE-E4F23630C96C}" presName="Accent2" presStyleLbl="node1" presStyleIdx="1" presStyleCnt="6"/>
      <dgm:spPr/>
    </dgm:pt>
    <dgm:pt modelId="{DF0ED3B7-B6D2-4D60-A2C5-34946F83E6AA}" type="pres">
      <dgm:prSet presAssocID="{AC58EB22-8260-4988-9FFE-E4F23630C96C}" presName="Accent3" presStyleLbl="node1" presStyleIdx="2" presStyleCnt="6"/>
      <dgm:spPr/>
    </dgm:pt>
    <dgm:pt modelId="{A01D4F07-80AC-4D9E-A795-7724608B0A44}" type="pres">
      <dgm:prSet presAssocID="{AC58EB22-8260-4988-9FFE-E4F23630C96C}" presName="Accent4" presStyleLbl="node1" presStyleIdx="3" presStyleCnt="6"/>
      <dgm:spPr/>
    </dgm:pt>
    <dgm:pt modelId="{A85DC02C-7C45-483A-904B-372DB2D73308}" type="pres">
      <dgm:prSet presAssocID="{AC58EB22-8260-4988-9FFE-E4F23630C96C}" presName="Accent5" presStyleLbl="node1" presStyleIdx="4" presStyleCnt="6"/>
      <dgm:spPr/>
    </dgm:pt>
    <dgm:pt modelId="{BFBB0967-40D3-43AD-8780-7039A5985C1D}" type="pres">
      <dgm:prSet presAssocID="{AC58EB22-8260-4988-9FFE-E4F23630C96C}" presName="Accent6" presStyleLbl="node1" presStyleIdx="5" presStyleCnt="6"/>
      <dgm:spPr/>
    </dgm:pt>
  </dgm:ptLst>
  <dgm:cxnLst>
    <dgm:cxn modelId="{6FE5790A-B01D-4E79-98D5-22E6EF5D25DC}" srcId="{1356E3C3-7D4D-47A4-BCC4-6C55F2BA7C6C}" destId="{AC58EB22-8260-4988-9FFE-E4F23630C96C}" srcOrd="0" destOrd="0" parTransId="{E8EAE8DB-A17C-417C-ACF0-A86D6CDC77F1}" sibTransId="{750A6F86-85ED-4AA8-932A-611CA55B456A}"/>
    <dgm:cxn modelId="{8E44A98B-1DAA-4A0A-AA7E-5D2BDAAC641C}" type="presOf" srcId="{AC58EB22-8260-4988-9FFE-E4F23630C96C}" destId="{3F52E3FC-2423-4954-84F7-BA0F3EA7EA03}" srcOrd="0" destOrd="0" presId="urn:microsoft.com/office/officeart/2009/3/layout/CircleRelationship"/>
    <dgm:cxn modelId="{32816E15-7095-4B04-A550-FFCFDFCE182B}" type="presOf" srcId="{1356E3C3-7D4D-47A4-BCC4-6C55F2BA7C6C}" destId="{96D2C2DE-DF74-4536-A851-F998BE04C908}" srcOrd="0" destOrd="0" presId="urn:microsoft.com/office/officeart/2009/3/layout/CircleRelationship"/>
    <dgm:cxn modelId="{D23E0515-3968-41CA-8554-444796047111}" type="presParOf" srcId="{96D2C2DE-DF74-4536-A851-F998BE04C908}" destId="{3F52E3FC-2423-4954-84F7-BA0F3EA7EA03}" srcOrd="0" destOrd="0" presId="urn:microsoft.com/office/officeart/2009/3/layout/CircleRelationship"/>
    <dgm:cxn modelId="{4C1C7B95-869C-4A75-B7BD-5BF0C74CB277}" type="presParOf" srcId="{96D2C2DE-DF74-4536-A851-F998BE04C908}" destId="{4ED78E18-32BE-4394-B8EB-CC4654B8025B}" srcOrd="1" destOrd="0" presId="urn:microsoft.com/office/officeart/2009/3/layout/CircleRelationship"/>
    <dgm:cxn modelId="{70977427-EB9E-4A34-B1EE-E061A4E3D5B3}" type="presParOf" srcId="{96D2C2DE-DF74-4536-A851-F998BE04C908}" destId="{498C2933-4543-4231-9D28-94B38BCAD15E}" srcOrd="2" destOrd="0" presId="urn:microsoft.com/office/officeart/2009/3/layout/CircleRelationship"/>
    <dgm:cxn modelId="{E1AB268B-253A-4F51-B07B-F3E6691C71CC}" type="presParOf" srcId="{96D2C2DE-DF74-4536-A851-F998BE04C908}" destId="{DF0ED3B7-B6D2-4D60-A2C5-34946F83E6AA}" srcOrd="3" destOrd="0" presId="urn:microsoft.com/office/officeart/2009/3/layout/CircleRelationship"/>
    <dgm:cxn modelId="{8501D381-F97C-4EEC-BBAF-D76EF897DEA5}" type="presParOf" srcId="{96D2C2DE-DF74-4536-A851-F998BE04C908}" destId="{A01D4F07-80AC-4D9E-A795-7724608B0A44}" srcOrd="4" destOrd="0" presId="urn:microsoft.com/office/officeart/2009/3/layout/CircleRelationship"/>
    <dgm:cxn modelId="{2EAEDC87-9378-4726-B984-6CB48E4FC809}" type="presParOf" srcId="{96D2C2DE-DF74-4536-A851-F998BE04C908}" destId="{A85DC02C-7C45-483A-904B-372DB2D73308}" srcOrd="5" destOrd="0" presId="urn:microsoft.com/office/officeart/2009/3/layout/CircleRelationship"/>
    <dgm:cxn modelId="{901D8697-19D4-4F85-8DE2-AB0A32EE81A0}" type="presParOf" srcId="{96D2C2DE-DF74-4536-A851-F998BE04C908}" destId="{BFBB0967-40D3-43AD-8780-7039A5985C1D}" srcOrd="6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56E3C3-7D4D-47A4-BCC4-6C55F2BA7C6C}" type="doc">
      <dgm:prSet loTypeId="urn:microsoft.com/office/officeart/2009/3/layout/CircleRelationship" loCatId="relationship" qsTypeId="urn:microsoft.com/office/officeart/2005/8/quickstyle/simple1#2" qsCatId="simple" csTypeId="urn:microsoft.com/office/officeart/2005/8/colors/accent2_1#2" csCatId="accent2" phldr="1"/>
      <dgm:spPr/>
    </dgm:pt>
    <dgm:pt modelId="{AC58EB22-8260-4988-9FFE-E4F23630C96C}">
      <dgm:prSet phldrT="[文本]" custT="1"/>
      <dgm:spPr/>
      <dgm:t>
        <a:bodyPr/>
        <a:lstStyle/>
        <a:p>
          <a:r>
            <a:rPr lang="zh-CN" altLang="en-US" sz="2000" dirty="0"/>
            <a:t>开始选课</a:t>
          </a:r>
        </a:p>
      </dgm:t>
    </dgm:pt>
    <dgm:pt modelId="{E8EAE8DB-A17C-417C-ACF0-A86D6CDC77F1}" type="parTrans" cxnId="{6FE5790A-B01D-4E79-98D5-22E6EF5D25DC}">
      <dgm:prSet/>
      <dgm:spPr/>
      <dgm:t>
        <a:bodyPr/>
        <a:lstStyle/>
        <a:p>
          <a:endParaRPr lang="zh-CN" altLang="en-US"/>
        </a:p>
      </dgm:t>
    </dgm:pt>
    <dgm:pt modelId="{750A6F86-85ED-4AA8-932A-611CA55B456A}" type="sibTrans" cxnId="{6FE5790A-B01D-4E79-98D5-22E6EF5D25DC}">
      <dgm:prSet/>
      <dgm:spPr/>
      <dgm:t>
        <a:bodyPr/>
        <a:lstStyle/>
        <a:p>
          <a:endParaRPr lang="zh-CN" altLang="en-US"/>
        </a:p>
      </dgm:t>
    </dgm:pt>
    <dgm:pt modelId="{96D2C2DE-DF74-4536-A851-F998BE04C908}" type="pres">
      <dgm:prSet presAssocID="{1356E3C3-7D4D-47A4-BCC4-6C55F2BA7C6C}" presName="Name0" presStyleCnt="0">
        <dgm:presLayoutVars>
          <dgm:chMax val="1"/>
          <dgm:chPref val="1"/>
        </dgm:presLayoutVars>
      </dgm:prSet>
      <dgm:spPr/>
    </dgm:pt>
    <dgm:pt modelId="{3F52E3FC-2423-4954-84F7-BA0F3EA7EA03}" type="pres">
      <dgm:prSet presAssocID="{AC58EB22-8260-4988-9FFE-E4F23630C96C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zh-CN" altLang="en-US"/>
        </a:p>
      </dgm:t>
    </dgm:pt>
    <dgm:pt modelId="{4ED78E18-32BE-4394-B8EB-CC4654B8025B}" type="pres">
      <dgm:prSet presAssocID="{AC58EB22-8260-4988-9FFE-E4F23630C96C}" presName="Accent1" presStyleLbl="node1" presStyleIdx="0" presStyleCnt="6"/>
      <dgm:spPr/>
    </dgm:pt>
    <dgm:pt modelId="{498C2933-4543-4231-9D28-94B38BCAD15E}" type="pres">
      <dgm:prSet presAssocID="{AC58EB22-8260-4988-9FFE-E4F23630C96C}" presName="Accent2" presStyleLbl="node1" presStyleIdx="1" presStyleCnt="6"/>
      <dgm:spPr/>
    </dgm:pt>
    <dgm:pt modelId="{DF0ED3B7-B6D2-4D60-A2C5-34946F83E6AA}" type="pres">
      <dgm:prSet presAssocID="{AC58EB22-8260-4988-9FFE-E4F23630C96C}" presName="Accent3" presStyleLbl="node1" presStyleIdx="2" presStyleCnt="6"/>
      <dgm:spPr/>
    </dgm:pt>
    <dgm:pt modelId="{A01D4F07-80AC-4D9E-A795-7724608B0A44}" type="pres">
      <dgm:prSet presAssocID="{AC58EB22-8260-4988-9FFE-E4F23630C96C}" presName="Accent4" presStyleLbl="node1" presStyleIdx="3" presStyleCnt="6"/>
      <dgm:spPr/>
    </dgm:pt>
    <dgm:pt modelId="{A85DC02C-7C45-483A-904B-372DB2D73308}" type="pres">
      <dgm:prSet presAssocID="{AC58EB22-8260-4988-9FFE-E4F23630C96C}" presName="Accent5" presStyleLbl="node1" presStyleIdx="4" presStyleCnt="6"/>
      <dgm:spPr/>
    </dgm:pt>
    <dgm:pt modelId="{BFBB0967-40D3-43AD-8780-7039A5985C1D}" type="pres">
      <dgm:prSet presAssocID="{AC58EB22-8260-4988-9FFE-E4F23630C96C}" presName="Accent6" presStyleLbl="node1" presStyleIdx="5" presStyleCnt="6"/>
      <dgm:spPr/>
    </dgm:pt>
  </dgm:ptLst>
  <dgm:cxnLst>
    <dgm:cxn modelId="{6FE5790A-B01D-4E79-98D5-22E6EF5D25DC}" srcId="{1356E3C3-7D4D-47A4-BCC4-6C55F2BA7C6C}" destId="{AC58EB22-8260-4988-9FFE-E4F23630C96C}" srcOrd="0" destOrd="0" parTransId="{E8EAE8DB-A17C-417C-ACF0-A86D6CDC77F1}" sibTransId="{750A6F86-85ED-4AA8-932A-611CA55B456A}"/>
    <dgm:cxn modelId="{8E44A98B-1DAA-4A0A-AA7E-5D2BDAAC641C}" type="presOf" srcId="{AC58EB22-8260-4988-9FFE-E4F23630C96C}" destId="{3F52E3FC-2423-4954-84F7-BA0F3EA7EA03}" srcOrd="0" destOrd="0" presId="urn:microsoft.com/office/officeart/2009/3/layout/CircleRelationship"/>
    <dgm:cxn modelId="{32816E15-7095-4B04-A550-FFCFDFCE182B}" type="presOf" srcId="{1356E3C3-7D4D-47A4-BCC4-6C55F2BA7C6C}" destId="{96D2C2DE-DF74-4536-A851-F998BE04C908}" srcOrd="0" destOrd="0" presId="urn:microsoft.com/office/officeart/2009/3/layout/CircleRelationship"/>
    <dgm:cxn modelId="{D23E0515-3968-41CA-8554-444796047111}" type="presParOf" srcId="{96D2C2DE-DF74-4536-A851-F998BE04C908}" destId="{3F52E3FC-2423-4954-84F7-BA0F3EA7EA03}" srcOrd="0" destOrd="0" presId="urn:microsoft.com/office/officeart/2009/3/layout/CircleRelationship"/>
    <dgm:cxn modelId="{4C1C7B95-869C-4A75-B7BD-5BF0C74CB277}" type="presParOf" srcId="{96D2C2DE-DF74-4536-A851-F998BE04C908}" destId="{4ED78E18-32BE-4394-B8EB-CC4654B8025B}" srcOrd="1" destOrd="0" presId="urn:microsoft.com/office/officeart/2009/3/layout/CircleRelationship"/>
    <dgm:cxn modelId="{70977427-EB9E-4A34-B1EE-E061A4E3D5B3}" type="presParOf" srcId="{96D2C2DE-DF74-4536-A851-F998BE04C908}" destId="{498C2933-4543-4231-9D28-94B38BCAD15E}" srcOrd="2" destOrd="0" presId="urn:microsoft.com/office/officeart/2009/3/layout/CircleRelationship"/>
    <dgm:cxn modelId="{E1AB268B-253A-4F51-B07B-F3E6691C71CC}" type="presParOf" srcId="{96D2C2DE-DF74-4536-A851-F998BE04C908}" destId="{DF0ED3B7-B6D2-4D60-A2C5-34946F83E6AA}" srcOrd="3" destOrd="0" presId="urn:microsoft.com/office/officeart/2009/3/layout/CircleRelationship"/>
    <dgm:cxn modelId="{8501D381-F97C-4EEC-BBAF-D76EF897DEA5}" type="presParOf" srcId="{96D2C2DE-DF74-4536-A851-F998BE04C908}" destId="{A01D4F07-80AC-4D9E-A795-7724608B0A44}" srcOrd="4" destOrd="0" presId="urn:microsoft.com/office/officeart/2009/3/layout/CircleRelationship"/>
    <dgm:cxn modelId="{2EAEDC87-9378-4726-B984-6CB48E4FC809}" type="presParOf" srcId="{96D2C2DE-DF74-4536-A851-F998BE04C908}" destId="{A85DC02C-7C45-483A-904B-372DB2D73308}" srcOrd="5" destOrd="0" presId="urn:microsoft.com/office/officeart/2009/3/layout/CircleRelationship"/>
    <dgm:cxn modelId="{901D8697-19D4-4F85-8DE2-AB0A32EE81A0}" type="presParOf" srcId="{96D2C2DE-DF74-4536-A851-F998BE04C908}" destId="{BFBB0967-40D3-43AD-8780-7039A5985C1D}" srcOrd="6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56E3C3-7D4D-47A4-BCC4-6C55F2BA7C6C}" type="doc">
      <dgm:prSet loTypeId="urn:microsoft.com/office/officeart/2009/3/layout/CircleRelationship" loCatId="relationship" qsTypeId="urn:microsoft.com/office/officeart/2005/8/quickstyle/simple1#3" qsCatId="simple" csTypeId="urn:microsoft.com/office/officeart/2005/8/colors/accent2_1#3" csCatId="accent2" phldr="1"/>
      <dgm:spPr/>
    </dgm:pt>
    <dgm:pt modelId="{AC58EB22-8260-4988-9FFE-E4F23630C96C}">
      <dgm:prSet phldrT="[文本]" custT="1"/>
      <dgm:spPr/>
      <dgm:t>
        <a:bodyPr/>
        <a:lstStyle/>
        <a:p>
          <a:r>
            <a:rPr lang="zh-CN" altLang="en-US" sz="2000" dirty="0"/>
            <a:t>进入广场</a:t>
          </a:r>
        </a:p>
      </dgm:t>
    </dgm:pt>
    <dgm:pt modelId="{E8EAE8DB-A17C-417C-ACF0-A86D6CDC77F1}" type="parTrans" cxnId="{6FE5790A-B01D-4E79-98D5-22E6EF5D25DC}">
      <dgm:prSet/>
      <dgm:spPr/>
      <dgm:t>
        <a:bodyPr/>
        <a:lstStyle/>
        <a:p>
          <a:endParaRPr lang="zh-CN" altLang="en-US"/>
        </a:p>
      </dgm:t>
    </dgm:pt>
    <dgm:pt modelId="{750A6F86-85ED-4AA8-932A-611CA55B456A}" type="sibTrans" cxnId="{6FE5790A-B01D-4E79-98D5-22E6EF5D25DC}">
      <dgm:prSet/>
      <dgm:spPr/>
      <dgm:t>
        <a:bodyPr/>
        <a:lstStyle/>
        <a:p>
          <a:endParaRPr lang="zh-CN" altLang="en-US"/>
        </a:p>
      </dgm:t>
    </dgm:pt>
    <dgm:pt modelId="{96D2C2DE-DF74-4536-A851-F998BE04C908}" type="pres">
      <dgm:prSet presAssocID="{1356E3C3-7D4D-47A4-BCC4-6C55F2BA7C6C}" presName="Name0" presStyleCnt="0">
        <dgm:presLayoutVars>
          <dgm:chMax val="1"/>
          <dgm:chPref val="1"/>
        </dgm:presLayoutVars>
      </dgm:prSet>
      <dgm:spPr/>
    </dgm:pt>
    <dgm:pt modelId="{3F52E3FC-2423-4954-84F7-BA0F3EA7EA03}" type="pres">
      <dgm:prSet presAssocID="{AC58EB22-8260-4988-9FFE-E4F23630C96C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zh-CN" altLang="en-US"/>
        </a:p>
      </dgm:t>
    </dgm:pt>
    <dgm:pt modelId="{4ED78E18-32BE-4394-B8EB-CC4654B8025B}" type="pres">
      <dgm:prSet presAssocID="{AC58EB22-8260-4988-9FFE-E4F23630C96C}" presName="Accent1" presStyleLbl="node1" presStyleIdx="0" presStyleCnt="6"/>
      <dgm:spPr/>
    </dgm:pt>
    <dgm:pt modelId="{498C2933-4543-4231-9D28-94B38BCAD15E}" type="pres">
      <dgm:prSet presAssocID="{AC58EB22-8260-4988-9FFE-E4F23630C96C}" presName="Accent2" presStyleLbl="node1" presStyleIdx="1" presStyleCnt="6"/>
      <dgm:spPr/>
    </dgm:pt>
    <dgm:pt modelId="{DF0ED3B7-B6D2-4D60-A2C5-34946F83E6AA}" type="pres">
      <dgm:prSet presAssocID="{AC58EB22-8260-4988-9FFE-E4F23630C96C}" presName="Accent3" presStyleLbl="node1" presStyleIdx="2" presStyleCnt="6"/>
      <dgm:spPr/>
    </dgm:pt>
    <dgm:pt modelId="{A01D4F07-80AC-4D9E-A795-7724608B0A44}" type="pres">
      <dgm:prSet presAssocID="{AC58EB22-8260-4988-9FFE-E4F23630C96C}" presName="Accent4" presStyleLbl="node1" presStyleIdx="3" presStyleCnt="6"/>
      <dgm:spPr/>
    </dgm:pt>
    <dgm:pt modelId="{A85DC02C-7C45-483A-904B-372DB2D73308}" type="pres">
      <dgm:prSet presAssocID="{AC58EB22-8260-4988-9FFE-E4F23630C96C}" presName="Accent5" presStyleLbl="node1" presStyleIdx="4" presStyleCnt="6"/>
      <dgm:spPr/>
    </dgm:pt>
    <dgm:pt modelId="{BFBB0967-40D3-43AD-8780-7039A5985C1D}" type="pres">
      <dgm:prSet presAssocID="{AC58EB22-8260-4988-9FFE-E4F23630C96C}" presName="Accent6" presStyleLbl="node1" presStyleIdx="5" presStyleCnt="6"/>
      <dgm:spPr/>
    </dgm:pt>
  </dgm:ptLst>
  <dgm:cxnLst>
    <dgm:cxn modelId="{6FE5790A-B01D-4E79-98D5-22E6EF5D25DC}" srcId="{1356E3C3-7D4D-47A4-BCC4-6C55F2BA7C6C}" destId="{AC58EB22-8260-4988-9FFE-E4F23630C96C}" srcOrd="0" destOrd="0" parTransId="{E8EAE8DB-A17C-417C-ACF0-A86D6CDC77F1}" sibTransId="{750A6F86-85ED-4AA8-932A-611CA55B456A}"/>
    <dgm:cxn modelId="{8E44A98B-1DAA-4A0A-AA7E-5D2BDAAC641C}" type="presOf" srcId="{AC58EB22-8260-4988-9FFE-E4F23630C96C}" destId="{3F52E3FC-2423-4954-84F7-BA0F3EA7EA03}" srcOrd="0" destOrd="0" presId="urn:microsoft.com/office/officeart/2009/3/layout/CircleRelationship"/>
    <dgm:cxn modelId="{32816E15-7095-4B04-A550-FFCFDFCE182B}" type="presOf" srcId="{1356E3C3-7D4D-47A4-BCC4-6C55F2BA7C6C}" destId="{96D2C2DE-DF74-4536-A851-F998BE04C908}" srcOrd="0" destOrd="0" presId="urn:microsoft.com/office/officeart/2009/3/layout/CircleRelationship"/>
    <dgm:cxn modelId="{D23E0515-3968-41CA-8554-444796047111}" type="presParOf" srcId="{96D2C2DE-DF74-4536-A851-F998BE04C908}" destId="{3F52E3FC-2423-4954-84F7-BA0F3EA7EA03}" srcOrd="0" destOrd="0" presId="urn:microsoft.com/office/officeart/2009/3/layout/CircleRelationship"/>
    <dgm:cxn modelId="{4C1C7B95-869C-4A75-B7BD-5BF0C74CB277}" type="presParOf" srcId="{96D2C2DE-DF74-4536-A851-F998BE04C908}" destId="{4ED78E18-32BE-4394-B8EB-CC4654B8025B}" srcOrd="1" destOrd="0" presId="urn:microsoft.com/office/officeart/2009/3/layout/CircleRelationship"/>
    <dgm:cxn modelId="{70977427-EB9E-4A34-B1EE-E061A4E3D5B3}" type="presParOf" srcId="{96D2C2DE-DF74-4536-A851-F998BE04C908}" destId="{498C2933-4543-4231-9D28-94B38BCAD15E}" srcOrd="2" destOrd="0" presId="urn:microsoft.com/office/officeart/2009/3/layout/CircleRelationship"/>
    <dgm:cxn modelId="{E1AB268B-253A-4F51-B07B-F3E6691C71CC}" type="presParOf" srcId="{96D2C2DE-DF74-4536-A851-F998BE04C908}" destId="{DF0ED3B7-B6D2-4D60-A2C5-34946F83E6AA}" srcOrd="3" destOrd="0" presId="urn:microsoft.com/office/officeart/2009/3/layout/CircleRelationship"/>
    <dgm:cxn modelId="{8501D381-F97C-4EEC-BBAF-D76EF897DEA5}" type="presParOf" srcId="{96D2C2DE-DF74-4536-A851-F998BE04C908}" destId="{A01D4F07-80AC-4D9E-A795-7724608B0A44}" srcOrd="4" destOrd="0" presId="urn:microsoft.com/office/officeart/2009/3/layout/CircleRelationship"/>
    <dgm:cxn modelId="{2EAEDC87-9378-4726-B984-6CB48E4FC809}" type="presParOf" srcId="{96D2C2DE-DF74-4536-A851-F998BE04C908}" destId="{A85DC02C-7C45-483A-904B-372DB2D73308}" srcOrd="5" destOrd="0" presId="urn:microsoft.com/office/officeart/2009/3/layout/CircleRelationship"/>
    <dgm:cxn modelId="{901D8697-19D4-4F85-8DE2-AB0A32EE81A0}" type="presParOf" srcId="{96D2C2DE-DF74-4536-A851-F998BE04C908}" destId="{BFBB0967-40D3-43AD-8780-7039A5985C1D}" srcOrd="6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56E3C3-7D4D-47A4-BCC4-6C55F2BA7C6C}" type="doc">
      <dgm:prSet loTypeId="urn:microsoft.com/office/officeart/2009/3/layout/CircleRelationship" loCatId="relationship" qsTypeId="urn:microsoft.com/office/officeart/2005/8/quickstyle/simple1#4" qsCatId="simple" csTypeId="urn:microsoft.com/office/officeart/2005/8/colors/accent2_1#4" csCatId="accent2" phldr="1"/>
      <dgm:spPr/>
    </dgm:pt>
    <dgm:pt modelId="{AC58EB22-8260-4988-9FFE-E4F23630C96C}">
      <dgm:prSet phldrT="[文本]" custT="1"/>
      <dgm:spPr/>
      <dgm:t>
        <a:bodyPr/>
        <a:lstStyle/>
        <a:p>
          <a:r>
            <a:rPr lang="zh-CN" altLang="en-US" sz="2000" dirty="0"/>
            <a:t>查看积分及</a:t>
          </a:r>
          <a:endParaRPr lang="en-US" altLang="zh-CN" sz="2000" dirty="0"/>
        </a:p>
        <a:p>
          <a:r>
            <a:rPr lang="zh-CN" altLang="en-US" sz="2000" dirty="0"/>
            <a:t>积分规则</a:t>
          </a:r>
        </a:p>
      </dgm:t>
    </dgm:pt>
    <dgm:pt modelId="{E8EAE8DB-A17C-417C-ACF0-A86D6CDC77F1}" type="parTrans" cxnId="{6FE5790A-B01D-4E79-98D5-22E6EF5D25DC}">
      <dgm:prSet/>
      <dgm:spPr/>
      <dgm:t>
        <a:bodyPr/>
        <a:lstStyle/>
        <a:p>
          <a:endParaRPr lang="zh-CN" altLang="en-US"/>
        </a:p>
      </dgm:t>
    </dgm:pt>
    <dgm:pt modelId="{750A6F86-85ED-4AA8-932A-611CA55B456A}" type="sibTrans" cxnId="{6FE5790A-B01D-4E79-98D5-22E6EF5D25DC}">
      <dgm:prSet/>
      <dgm:spPr/>
      <dgm:t>
        <a:bodyPr/>
        <a:lstStyle/>
        <a:p>
          <a:endParaRPr lang="zh-CN" altLang="en-US"/>
        </a:p>
      </dgm:t>
    </dgm:pt>
    <dgm:pt modelId="{96D2C2DE-DF74-4536-A851-F998BE04C908}" type="pres">
      <dgm:prSet presAssocID="{1356E3C3-7D4D-47A4-BCC4-6C55F2BA7C6C}" presName="Name0" presStyleCnt="0">
        <dgm:presLayoutVars>
          <dgm:chMax val="1"/>
          <dgm:chPref val="1"/>
        </dgm:presLayoutVars>
      </dgm:prSet>
      <dgm:spPr/>
    </dgm:pt>
    <dgm:pt modelId="{3F52E3FC-2423-4954-84F7-BA0F3EA7EA03}" type="pres">
      <dgm:prSet presAssocID="{AC58EB22-8260-4988-9FFE-E4F23630C96C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zh-CN" altLang="en-US"/>
        </a:p>
      </dgm:t>
    </dgm:pt>
    <dgm:pt modelId="{4ED78E18-32BE-4394-B8EB-CC4654B8025B}" type="pres">
      <dgm:prSet presAssocID="{AC58EB22-8260-4988-9FFE-E4F23630C96C}" presName="Accent1" presStyleLbl="node1" presStyleIdx="0" presStyleCnt="6"/>
      <dgm:spPr/>
    </dgm:pt>
    <dgm:pt modelId="{498C2933-4543-4231-9D28-94B38BCAD15E}" type="pres">
      <dgm:prSet presAssocID="{AC58EB22-8260-4988-9FFE-E4F23630C96C}" presName="Accent2" presStyleLbl="node1" presStyleIdx="1" presStyleCnt="6"/>
      <dgm:spPr/>
    </dgm:pt>
    <dgm:pt modelId="{DF0ED3B7-B6D2-4D60-A2C5-34946F83E6AA}" type="pres">
      <dgm:prSet presAssocID="{AC58EB22-8260-4988-9FFE-E4F23630C96C}" presName="Accent3" presStyleLbl="node1" presStyleIdx="2" presStyleCnt="6"/>
      <dgm:spPr/>
    </dgm:pt>
    <dgm:pt modelId="{A01D4F07-80AC-4D9E-A795-7724608B0A44}" type="pres">
      <dgm:prSet presAssocID="{AC58EB22-8260-4988-9FFE-E4F23630C96C}" presName="Accent4" presStyleLbl="node1" presStyleIdx="3" presStyleCnt="6"/>
      <dgm:spPr/>
    </dgm:pt>
    <dgm:pt modelId="{A85DC02C-7C45-483A-904B-372DB2D73308}" type="pres">
      <dgm:prSet presAssocID="{AC58EB22-8260-4988-9FFE-E4F23630C96C}" presName="Accent5" presStyleLbl="node1" presStyleIdx="4" presStyleCnt="6"/>
      <dgm:spPr/>
    </dgm:pt>
    <dgm:pt modelId="{BFBB0967-40D3-43AD-8780-7039A5985C1D}" type="pres">
      <dgm:prSet presAssocID="{AC58EB22-8260-4988-9FFE-E4F23630C96C}" presName="Accent6" presStyleLbl="node1" presStyleIdx="5" presStyleCnt="6"/>
      <dgm:spPr/>
    </dgm:pt>
  </dgm:ptLst>
  <dgm:cxnLst>
    <dgm:cxn modelId="{6FE5790A-B01D-4E79-98D5-22E6EF5D25DC}" srcId="{1356E3C3-7D4D-47A4-BCC4-6C55F2BA7C6C}" destId="{AC58EB22-8260-4988-9FFE-E4F23630C96C}" srcOrd="0" destOrd="0" parTransId="{E8EAE8DB-A17C-417C-ACF0-A86D6CDC77F1}" sibTransId="{750A6F86-85ED-4AA8-932A-611CA55B456A}"/>
    <dgm:cxn modelId="{8E44A98B-1DAA-4A0A-AA7E-5D2BDAAC641C}" type="presOf" srcId="{AC58EB22-8260-4988-9FFE-E4F23630C96C}" destId="{3F52E3FC-2423-4954-84F7-BA0F3EA7EA03}" srcOrd="0" destOrd="0" presId="urn:microsoft.com/office/officeart/2009/3/layout/CircleRelationship"/>
    <dgm:cxn modelId="{32816E15-7095-4B04-A550-FFCFDFCE182B}" type="presOf" srcId="{1356E3C3-7D4D-47A4-BCC4-6C55F2BA7C6C}" destId="{96D2C2DE-DF74-4536-A851-F998BE04C908}" srcOrd="0" destOrd="0" presId="urn:microsoft.com/office/officeart/2009/3/layout/CircleRelationship"/>
    <dgm:cxn modelId="{D23E0515-3968-41CA-8554-444796047111}" type="presParOf" srcId="{96D2C2DE-DF74-4536-A851-F998BE04C908}" destId="{3F52E3FC-2423-4954-84F7-BA0F3EA7EA03}" srcOrd="0" destOrd="0" presId="urn:microsoft.com/office/officeart/2009/3/layout/CircleRelationship"/>
    <dgm:cxn modelId="{4C1C7B95-869C-4A75-B7BD-5BF0C74CB277}" type="presParOf" srcId="{96D2C2DE-DF74-4536-A851-F998BE04C908}" destId="{4ED78E18-32BE-4394-B8EB-CC4654B8025B}" srcOrd="1" destOrd="0" presId="urn:microsoft.com/office/officeart/2009/3/layout/CircleRelationship"/>
    <dgm:cxn modelId="{70977427-EB9E-4A34-B1EE-E061A4E3D5B3}" type="presParOf" srcId="{96D2C2DE-DF74-4536-A851-F998BE04C908}" destId="{498C2933-4543-4231-9D28-94B38BCAD15E}" srcOrd="2" destOrd="0" presId="urn:microsoft.com/office/officeart/2009/3/layout/CircleRelationship"/>
    <dgm:cxn modelId="{E1AB268B-253A-4F51-B07B-F3E6691C71CC}" type="presParOf" srcId="{96D2C2DE-DF74-4536-A851-F998BE04C908}" destId="{DF0ED3B7-B6D2-4D60-A2C5-34946F83E6AA}" srcOrd="3" destOrd="0" presId="urn:microsoft.com/office/officeart/2009/3/layout/CircleRelationship"/>
    <dgm:cxn modelId="{8501D381-F97C-4EEC-BBAF-D76EF897DEA5}" type="presParOf" srcId="{96D2C2DE-DF74-4536-A851-F998BE04C908}" destId="{A01D4F07-80AC-4D9E-A795-7724608B0A44}" srcOrd="4" destOrd="0" presId="urn:microsoft.com/office/officeart/2009/3/layout/CircleRelationship"/>
    <dgm:cxn modelId="{2EAEDC87-9378-4726-B984-6CB48E4FC809}" type="presParOf" srcId="{96D2C2DE-DF74-4536-A851-F998BE04C908}" destId="{A85DC02C-7C45-483A-904B-372DB2D73308}" srcOrd="5" destOrd="0" presId="urn:microsoft.com/office/officeart/2009/3/layout/CircleRelationship"/>
    <dgm:cxn modelId="{901D8697-19D4-4F85-8DE2-AB0A32EE81A0}" type="presParOf" srcId="{96D2C2DE-DF74-4536-A851-F998BE04C908}" destId="{BFBB0967-40D3-43AD-8780-7039A5985C1D}" srcOrd="6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56E3C3-7D4D-47A4-BCC4-6C55F2BA7C6C}" type="doc">
      <dgm:prSet loTypeId="urn:microsoft.com/office/officeart/2009/3/layout/CircleRelationship" loCatId="relationship" qsTypeId="urn:microsoft.com/office/officeart/2005/8/quickstyle/simple1#5" qsCatId="simple" csTypeId="urn:microsoft.com/office/officeart/2005/8/colors/accent2_1#5" csCatId="accent2" phldr="1"/>
      <dgm:spPr/>
    </dgm:pt>
    <dgm:pt modelId="{AC58EB22-8260-4988-9FFE-E4F23630C96C}">
      <dgm:prSet phldrT="[文本]" custT="1"/>
      <dgm:spPr/>
      <dgm:t>
        <a:bodyPr/>
        <a:lstStyle/>
        <a:p>
          <a:r>
            <a:rPr lang="zh-CN" altLang="en-US" sz="2000" dirty="0"/>
            <a:t>知识点检索与学习</a:t>
          </a:r>
        </a:p>
      </dgm:t>
    </dgm:pt>
    <dgm:pt modelId="{E8EAE8DB-A17C-417C-ACF0-A86D6CDC77F1}" type="parTrans" cxnId="{6FE5790A-B01D-4E79-98D5-22E6EF5D25DC}">
      <dgm:prSet/>
      <dgm:spPr/>
      <dgm:t>
        <a:bodyPr/>
        <a:lstStyle/>
        <a:p>
          <a:endParaRPr lang="zh-CN" altLang="en-US"/>
        </a:p>
      </dgm:t>
    </dgm:pt>
    <dgm:pt modelId="{750A6F86-85ED-4AA8-932A-611CA55B456A}" type="sibTrans" cxnId="{6FE5790A-B01D-4E79-98D5-22E6EF5D25DC}">
      <dgm:prSet/>
      <dgm:spPr/>
      <dgm:t>
        <a:bodyPr/>
        <a:lstStyle/>
        <a:p>
          <a:endParaRPr lang="zh-CN" altLang="en-US"/>
        </a:p>
      </dgm:t>
    </dgm:pt>
    <dgm:pt modelId="{96D2C2DE-DF74-4536-A851-F998BE04C908}" type="pres">
      <dgm:prSet presAssocID="{1356E3C3-7D4D-47A4-BCC4-6C55F2BA7C6C}" presName="Name0" presStyleCnt="0">
        <dgm:presLayoutVars>
          <dgm:chMax val="1"/>
          <dgm:chPref val="1"/>
        </dgm:presLayoutVars>
      </dgm:prSet>
      <dgm:spPr/>
    </dgm:pt>
    <dgm:pt modelId="{3F52E3FC-2423-4954-84F7-BA0F3EA7EA03}" type="pres">
      <dgm:prSet presAssocID="{AC58EB22-8260-4988-9FFE-E4F23630C96C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zh-CN" altLang="en-US"/>
        </a:p>
      </dgm:t>
    </dgm:pt>
    <dgm:pt modelId="{4ED78E18-32BE-4394-B8EB-CC4654B8025B}" type="pres">
      <dgm:prSet presAssocID="{AC58EB22-8260-4988-9FFE-E4F23630C96C}" presName="Accent1" presStyleLbl="node1" presStyleIdx="0" presStyleCnt="6"/>
      <dgm:spPr/>
    </dgm:pt>
    <dgm:pt modelId="{498C2933-4543-4231-9D28-94B38BCAD15E}" type="pres">
      <dgm:prSet presAssocID="{AC58EB22-8260-4988-9FFE-E4F23630C96C}" presName="Accent2" presStyleLbl="node1" presStyleIdx="1" presStyleCnt="6"/>
      <dgm:spPr/>
    </dgm:pt>
    <dgm:pt modelId="{DF0ED3B7-B6D2-4D60-A2C5-34946F83E6AA}" type="pres">
      <dgm:prSet presAssocID="{AC58EB22-8260-4988-9FFE-E4F23630C96C}" presName="Accent3" presStyleLbl="node1" presStyleIdx="2" presStyleCnt="6"/>
      <dgm:spPr/>
    </dgm:pt>
    <dgm:pt modelId="{A01D4F07-80AC-4D9E-A795-7724608B0A44}" type="pres">
      <dgm:prSet presAssocID="{AC58EB22-8260-4988-9FFE-E4F23630C96C}" presName="Accent4" presStyleLbl="node1" presStyleIdx="3" presStyleCnt="6"/>
      <dgm:spPr/>
    </dgm:pt>
    <dgm:pt modelId="{A85DC02C-7C45-483A-904B-372DB2D73308}" type="pres">
      <dgm:prSet presAssocID="{AC58EB22-8260-4988-9FFE-E4F23630C96C}" presName="Accent5" presStyleLbl="node1" presStyleIdx="4" presStyleCnt="6"/>
      <dgm:spPr/>
    </dgm:pt>
    <dgm:pt modelId="{BFBB0967-40D3-43AD-8780-7039A5985C1D}" type="pres">
      <dgm:prSet presAssocID="{AC58EB22-8260-4988-9FFE-E4F23630C96C}" presName="Accent6" presStyleLbl="node1" presStyleIdx="5" presStyleCnt="6"/>
      <dgm:spPr/>
    </dgm:pt>
  </dgm:ptLst>
  <dgm:cxnLst>
    <dgm:cxn modelId="{6FE5790A-B01D-4E79-98D5-22E6EF5D25DC}" srcId="{1356E3C3-7D4D-47A4-BCC4-6C55F2BA7C6C}" destId="{AC58EB22-8260-4988-9FFE-E4F23630C96C}" srcOrd="0" destOrd="0" parTransId="{E8EAE8DB-A17C-417C-ACF0-A86D6CDC77F1}" sibTransId="{750A6F86-85ED-4AA8-932A-611CA55B456A}"/>
    <dgm:cxn modelId="{8E44A98B-1DAA-4A0A-AA7E-5D2BDAAC641C}" type="presOf" srcId="{AC58EB22-8260-4988-9FFE-E4F23630C96C}" destId="{3F52E3FC-2423-4954-84F7-BA0F3EA7EA03}" srcOrd="0" destOrd="0" presId="urn:microsoft.com/office/officeart/2009/3/layout/CircleRelationship"/>
    <dgm:cxn modelId="{32816E15-7095-4B04-A550-FFCFDFCE182B}" type="presOf" srcId="{1356E3C3-7D4D-47A4-BCC4-6C55F2BA7C6C}" destId="{96D2C2DE-DF74-4536-A851-F998BE04C908}" srcOrd="0" destOrd="0" presId="urn:microsoft.com/office/officeart/2009/3/layout/CircleRelationship"/>
    <dgm:cxn modelId="{D23E0515-3968-41CA-8554-444796047111}" type="presParOf" srcId="{96D2C2DE-DF74-4536-A851-F998BE04C908}" destId="{3F52E3FC-2423-4954-84F7-BA0F3EA7EA03}" srcOrd="0" destOrd="0" presId="urn:microsoft.com/office/officeart/2009/3/layout/CircleRelationship"/>
    <dgm:cxn modelId="{4C1C7B95-869C-4A75-B7BD-5BF0C74CB277}" type="presParOf" srcId="{96D2C2DE-DF74-4536-A851-F998BE04C908}" destId="{4ED78E18-32BE-4394-B8EB-CC4654B8025B}" srcOrd="1" destOrd="0" presId="urn:microsoft.com/office/officeart/2009/3/layout/CircleRelationship"/>
    <dgm:cxn modelId="{70977427-EB9E-4A34-B1EE-E061A4E3D5B3}" type="presParOf" srcId="{96D2C2DE-DF74-4536-A851-F998BE04C908}" destId="{498C2933-4543-4231-9D28-94B38BCAD15E}" srcOrd="2" destOrd="0" presId="urn:microsoft.com/office/officeart/2009/3/layout/CircleRelationship"/>
    <dgm:cxn modelId="{E1AB268B-253A-4F51-B07B-F3E6691C71CC}" type="presParOf" srcId="{96D2C2DE-DF74-4536-A851-F998BE04C908}" destId="{DF0ED3B7-B6D2-4D60-A2C5-34946F83E6AA}" srcOrd="3" destOrd="0" presId="urn:microsoft.com/office/officeart/2009/3/layout/CircleRelationship"/>
    <dgm:cxn modelId="{8501D381-F97C-4EEC-BBAF-D76EF897DEA5}" type="presParOf" srcId="{96D2C2DE-DF74-4536-A851-F998BE04C908}" destId="{A01D4F07-80AC-4D9E-A795-7724608B0A44}" srcOrd="4" destOrd="0" presId="urn:microsoft.com/office/officeart/2009/3/layout/CircleRelationship"/>
    <dgm:cxn modelId="{2EAEDC87-9378-4726-B984-6CB48E4FC809}" type="presParOf" srcId="{96D2C2DE-DF74-4536-A851-F998BE04C908}" destId="{A85DC02C-7C45-483A-904B-372DB2D73308}" srcOrd="5" destOrd="0" presId="urn:microsoft.com/office/officeart/2009/3/layout/CircleRelationship"/>
    <dgm:cxn modelId="{901D8697-19D4-4F85-8DE2-AB0A32EE81A0}" type="presParOf" srcId="{96D2C2DE-DF74-4536-A851-F998BE04C908}" destId="{BFBB0967-40D3-43AD-8780-7039A5985C1D}" srcOrd="6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356E3C3-7D4D-47A4-BCC4-6C55F2BA7C6C}" type="doc">
      <dgm:prSet loTypeId="urn:microsoft.com/office/officeart/2009/3/layout/CircleRelationship" loCatId="relationship" qsTypeId="urn:microsoft.com/office/officeart/2005/8/quickstyle/simple1#6" qsCatId="simple" csTypeId="urn:microsoft.com/office/officeart/2005/8/colors/accent2_1#6" csCatId="accent2" phldr="1"/>
      <dgm:spPr/>
    </dgm:pt>
    <dgm:pt modelId="{AC58EB22-8260-4988-9FFE-E4F23630C96C}">
      <dgm:prSet phldrT="[文本]" custT="1"/>
      <dgm:spPr/>
      <dgm:t>
        <a:bodyPr/>
        <a:lstStyle/>
        <a:p>
          <a:r>
            <a:rPr lang="zh-CN" altLang="en-US" sz="2000" dirty="0"/>
            <a:t>讨论与笔记</a:t>
          </a:r>
        </a:p>
      </dgm:t>
    </dgm:pt>
    <dgm:pt modelId="{E8EAE8DB-A17C-417C-ACF0-A86D6CDC77F1}" type="parTrans" cxnId="{6FE5790A-B01D-4E79-98D5-22E6EF5D25DC}">
      <dgm:prSet/>
      <dgm:spPr/>
      <dgm:t>
        <a:bodyPr/>
        <a:lstStyle/>
        <a:p>
          <a:endParaRPr lang="zh-CN" altLang="en-US"/>
        </a:p>
      </dgm:t>
    </dgm:pt>
    <dgm:pt modelId="{750A6F86-85ED-4AA8-932A-611CA55B456A}" type="sibTrans" cxnId="{6FE5790A-B01D-4E79-98D5-22E6EF5D25DC}">
      <dgm:prSet/>
      <dgm:spPr/>
      <dgm:t>
        <a:bodyPr/>
        <a:lstStyle/>
        <a:p>
          <a:endParaRPr lang="zh-CN" altLang="en-US"/>
        </a:p>
      </dgm:t>
    </dgm:pt>
    <dgm:pt modelId="{96D2C2DE-DF74-4536-A851-F998BE04C908}" type="pres">
      <dgm:prSet presAssocID="{1356E3C3-7D4D-47A4-BCC4-6C55F2BA7C6C}" presName="Name0" presStyleCnt="0">
        <dgm:presLayoutVars>
          <dgm:chMax val="1"/>
          <dgm:chPref val="1"/>
        </dgm:presLayoutVars>
      </dgm:prSet>
      <dgm:spPr/>
    </dgm:pt>
    <dgm:pt modelId="{3F52E3FC-2423-4954-84F7-BA0F3EA7EA03}" type="pres">
      <dgm:prSet presAssocID="{AC58EB22-8260-4988-9FFE-E4F23630C96C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zh-CN" altLang="en-US"/>
        </a:p>
      </dgm:t>
    </dgm:pt>
    <dgm:pt modelId="{4ED78E18-32BE-4394-B8EB-CC4654B8025B}" type="pres">
      <dgm:prSet presAssocID="{AC58EB22-8260-4988-9FFE-E4F23630C96C}" presName="Accent1" presStyleLbl="node1" presStyleIdx="0" presStyleCnt="6"/>
      <dgm:spPr/>
    </dgm:pt>
    <dgm:pt modelId="{498C2933-4543-4231-9D28-94B38BCAD15E}" type="pres">
      <dgm:prSet presAssocID="{AC58EB22-8260-4988-9FFE-E4F23630C96C}" presName="Accent2" presStyleLbl="node1" presStyleIdx="1" presStyleCnt="6"/>
      <dgm:spPr/>
    </dgm:pt>
    <dgm:pt modelId="{DF0ED3B7-B6D2-4D60-A2C5-34946F83E6AA}" type="pres">
      <dgm:prSet presAssocID="{AC58EB22-8260-4988-9FFE-E4F23630C96C}" presName="Accent3" presStyleLbl="node1" presStyleIdx="2" presStyleCnt="6"/>
      <dgm:spPr/>
    </dgm:pt>
    <dgm:pt modelId="{A01D4F07-80AC-4D9E-A795-7724608B0A44}" type="pres">
      <dgm:prSet presAssocID="{AC58EB22-8260-4988-9FFE-E4F23630C96C}" presName="Accent4" presStyleLbl="node1" presStyleIdx="3" presStyleCnt="6"/>
      <dgm:spPr/>
    </dgm:pt>
    <dgm:pt modelId="{A85DC02C-7C45-483A-904B-372DB2D73308}" type="pres">
      <dgm:prSet presAssocID="{AC58EB22-8260-4988-9FFE-E4F23630C96C}" presName="Accent5" presStyleLbl="node1" presStyleIdx="4" presStyleCnt="6"/>
      <dgm:spPr/>
    </dgm:pt>
    <dgm:pt modelId="{BFBB0967-40D3-43AD-8780-7039A5985C1D}" type="pres">
      <dgm:prSet presAssocID="{AC58EB22-8260-4988-9FFE-E4F23630C96C}" presName="Accent6" presStyleLbl="node1" presStyleIdx="5" presStyleCnt="6"/>
      <dgm:spPr/>
    </dgm:pt>
  </dgm:ptLst>
  <dgm:cxnLst>
    <dgm:cxn modelId="{6FE5790A-B01D-4E79-98D5-22E6EF5D25DC}" srcId="{1356E3C3-7D4D-47A4-BCC4-6C55F2BA7C6C}" destId="{AC58EB22-8260-4988-9FFE-E4F23630C96C}" srcOrd="0" destOrd="0" parTransId="{E8EAE8DB-A17C-417C-ACF0-A86D6CDC77F1}" sibTransId="{750A6F86-85ED-4AA8-932A-611CA55B456A}"/>
    <dgm:cxn modelId="{8E44A98B-1DAA-4A0A-AA7E-5D2BDAAC641C}" type="presOf" srcId="{AC58EB22-8260-4988-9FFE-E4F23630C96C}" destId="{3F52E3FC-2423-4954-84F7-BA0F3EA7EA03}" srcOrd="0" destOrd="0" presId="urn:microsoft.com/office/officeart/2009/3/layout/CircleRelationship"/>
    <dgm:cxn modelId="{32816E15-7095-4B04-A550-FFCFDFCE182B}" type="presOf" srcId="{1356E3C3-7D4D-47A4-BCC4-6C55F2BA7C6C}" destId="{96D2C2DE-DF74-4536-A851-F998BE04C908}" srcOrd="0" destOrd="0" presId="urn:microsoft.com/office/officeart/2009/3/layout/CircleRelationship"/>
    <dgm:cxn modelId="{D23E0515-3968-41CA-8554-444796047111}" type="presParOf" srcId="{96D2C2DE-DF74-4536-A851-F998BE04C908}" destId="{3F52E3FC-2423-4954-84F7-BA0F3EA7EA03}" srcOrd="0" destOrd="0" presId="urn:microsoft.com/office/officeart/2009/3/layout/CircleRelationship"/>
    <dgm:cxn modelId="{4C1C7B95-869C-4A75-B7BD-5BF0C74CB277}" type="presParOf" srcId="{96D2C2DE-DF74-4536-A851-F998BE04C908}" destId="{4ED78E18-32BE-4394-B8EB-CC4654B8025B}" srcOrd="1" destOrd="0" presId="urn:microsoft.com/office/officeart/2009/3/layout/CircleRelationship"/>
    <dgm:cxn modelId="{70977427-EB9E-4A34-B1EE-E061A4E3D5B3}" type="presParOf" srcId="{96D2C2DE-DF74-4536-A851-F998BE04C908}" destId="{498C2933-4543-4231-9D28-94B38BCAD15E}" srcOrd="2" destOrd="0" presId="urn:microsoft.com/office/officeart/2009/3/layout/CircleRelationship"/>
    <dgm:cxn modelId="{E1AB268B-253A-4F51-B07B-F3E6691C71CC}" type="presParOf" srcId="{96D2C2DE-DF74-4536-A851-F998BE04C908}" destId="{DF0ED3B7-B6D2-4D60-A2C5-34946F83E6AA}" srcOrd="3" destOrd="0" presId="urn:microsoft.com/office/officeart/2009/3/layout/CircleRelationship"/>
    <dgm:cxn modelId="{8501D381-F97C-4EEC-BBAF-D76EF897DEA5}" type="presParOf" srcId="{96D2C2DE-DF74-4536-A851-F998BE04C908}" destId="{A01D4F07-80AC-4D9E-A795-7724608B0A44}" srcOrd="4" destOrd="0" presId="urn:microsoft.com/office/officeart/2009/3/layout/CircleRelationship"/>
    <dgm:cxn modelId="{2EAEDC87-9378-4726-B984-6CB48E4FC809}" type="presParOf" srcId="{96D2C2DE-DF74-4536-A851-F998BE04C908}" destId="{A85DC02C-7C45-483A-904B-372DB2D73308}" srcOrd="5" destOrd="0" presId="urn:microsoft.com/office/officeart/2009/3/layout/CircleRelationship"/>
    <dgm:cxn modelId="{901D8697-19D4-4F85-8DE2-AB0A32EE81A0}" type="presParOf" srcId="{96D2C2DE-DF74-4536-A851-F998BE04C908}" destId="{BFBB0967-40D3-43AD-8780-7039A5985C1D}" srcOrd="6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356E3C3-7D4D-47A4-BCC4-6C55F2BA7C6C}" type="doc">
      <dgm:prSet loTypeId="urn:microsoft.com/office/officeart/2009/3/layout/CircleRelationship" loCatId="relationship" qsTypeId="urn:microsoft.com/office/officeart/2005/8/quickstyle/simple1#7" qsCatId="simple" csTypeId="urn:microsoft.com/office/officeart/2005/8/colors/accent2_1#7" csCatId="accent2" phldr="1"/>
      <dgm:spPr/>
    </dgm:pt>
    <dgm:pt modelId="{AC58EB22-8260-4988-9FFE-E4F23630C96C}">
      <dgm:prSet phldrT="[文本]" custT="1"/>
      <dgm:spPr/>
      <dgm:t>
        <a:bodyPr/>
        <a:lstStyle/>
        <a:p>
          <a:r>
            <a:rPr lang="zh-CN" altLang="en-US" sz="2000" dirty="0"/>
            <a:t>回顾学习轨迹</a:t>
          </a:r>
        </a:p>
      </dgm:t>
    </dgm:pt>
    <dgm:pt modelId="{E8EAE8DB-A17C-417C-ACF0-A86D6CDC77F1}" type="parTrans" cxnId="{6FE5790A-B01D-4E79-98D5-22E6EF5D25DC}">
      <dgm:prSet/>
      <dgm:spPr/>
      <dgm:t>
        <a:bodyPr/>
        <a:lstStyle/>
        <a:p>
          <a:endParaRPr lang="zh-CN" altLang="en-US"/>
        </a:p>
      </dgm:t>
    </dgm:pt>
    <dgm:pt modelId="{750A6F86-85ED-4AA8-932A-611CA55B456A}" type="sibTrans" cxnId="{6FE5790A-B01D-4E79-98D5-22E6EF5D25DC}">
      <dgm:prSet/>
      <dgm:spPr/>
      <dgm:t>
        <a:bodyPr/>
        <a:lstStyle/>
        <a:p>
          <a:endParaRPr lang="zh-CN" altLang="en-US"/>
        </a:p>
      </dgm:t>
    </dgm:pt>
    <dgm:pt modelId="{96D2C2DE-DF74-4536-A851-F998BE04C908}" type="pres">
      <dgm:prSet presAssocID="{1356E3C3-7D4D-47A4-BCC4-6C55F2BA7C6C}" presName="Name0" presStyleCnt="0">
        <dgm:presLayoutVars>
          <dgm:chMax val="1"/>
          <dgm:chPref val="1"/>
        </dgm:presLayoutVars>
      </dgm:prSet>
      <dgm:spPr/>
    </dgm:pt>
    <dgm:pt modelId="{3F52E3FC-2423-4954-84F7-BA0F3EA7EA03}" type="pres">
      <dgm:prSet presAssocID="{AC58EB22-8260-4988-9FFE-E4F23630C96C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zh-CN" altLang="en-US"/>
        </a:p>
      </dgm:t>
    </dgm:pt>
    <dgm:pt modelId="{4ED78E18-32BE-4394-B8EB-CC4654B8025B}" type="pres">
      <dgm:prSet presAssocID="{AC58EB22-8260-4988-9FFE-E4F23630C96C}" presName="Accent1" presStyleLbl="node1" presStyleIdx="0" presStyleCnt="6"/>
      <dgm:spPr/>
    </dgm:pt>
    <dgm:pt modelId="{498C2933-4543-4231-9D28-94B38BCAD15E}" type="pres">
      <dgm:prSet presAssocID="{AC58EB22-8260-4988-9FFE-E4F23630C96C}" presName="Accent2" presStyleLbl="node1" presStyleIdx="1" presStyleCnt="6"/>
      <dgm:spPr/>
    </dgm:pt>
    <dgm:pt modelId="{DF0ED3B7-B6D2-4D60-A2C5-34946F83E6AA}" type="pres">
      <dgm:prSet presAssocID="{AC58EB22-8260-4988-9FFE-E4F23630C96C}" presName="Accent3" presStyleLbl="node1" presStyleIdx="2" presStyleCnt="6"/>
      <dgm:spPr/>
    </dgm:pt>
    <dgm:pt modelId="{A01D4F07-80AC-4D9E-A795-7724608B0A44}" type="pres">
      <dgm:prSet presAssocID="{AC58EB22-8260-4988-9FFE-E4F23630C96C}" presName="Accent4" presStyleLbl="node1" presStyleIdx="3" presStyleCnt="6"/>
      <dgm:spPr/>
    </dgm:pt>
    <dgm:pt modelId="{A85DC02C-7C45-483A-904B-372DB2D73308}" type="pres">
      <dgm:prSet presAssocID="{AC58EB22-8260-4988-9FFE-E4F23630C96C}" presName="Accent5" presStyleLbl="node1" presStyleIdx="4" presStyleCnt="6"/>
      <dgm:spPr/>
    </dgm:pt>
    <dgm:pt modelId="{BFBB0967-40D3-43AD-8780-7039A5985C1D}" type="pres">
      <dgm:prSet presAssocID="{AC58EB22-8260-4988-9FFE-E4F23630C96C}" presName="Accent6" presStyleLbl="node1" presStyleIdx="5" presStyleCnt="6"/>
      <dgm:spPr/>
    </dgm:pt>
  </dgm:ptLst>
  <dgm:cxnLst>
    <dgm:cxn modelId="{6FE5790A-B01D-4E79-98D5-22E6EF5D25DC}" srcId="{1356E3C3-7D4D-47A4-BCC4-6C55F2BA7C6C}" destId="{AC58EB22-8260-4988-9FFE-E4F23630C96C}" srcOrd="0" destOrd="0" parTransId="{E8EAE8DB-A17C-417C-ACF0-A86D6CDC77F1}" sibTransId="{750A6F86-85ED-4AA8-932A-611CA55B456A}"/>
    <dgm:cxn modelId="{8E44A98B-1DAA-4A0A-AA7E-5D2BDAAC641C}" type="presOf" srcId="{AC58EB22-8260-4988-9FFE-E4F23630C96C}" destId="{3F52E3FC-2423-4954-84F7-BA0F3EA7EA03}" srcOrd="0" destOrd="0" presId="urn:microsoft.com/office/officeart/2009/3/layout/CircleRelationship"/>
    <dgm:cxn modelId="{32816E15-7095-4B04-A550-FFCFDFCE182B}" type="presOf" srcId="{1356E3C3-7D4D-47A4-BCC4-6C55F2BA7C6C}" destId="{96D2C2DE-DF74-4536-A851-F998BE04C908}" srcOrd="0" destOrd="0" presId="urn:microsoft.com/office/officeart/2009/3/layout/CircleRelationship"/>
    <dgm:cxn modelId="{D23E0515-3968-41CA-8554-444796047111}" type="presParOf" srcId="{96D2C2DE-DF74-4536-A851-F998BE04C908}" destId="{3F52E3FC-2423-4954-84F7-BA0F3EA7EA03}" srcOrd="0" destOrd="0" presId="urn:microsoft.com/office/officeart/2009/3/layout/CircleRelationship"/>
    <dgm:cxn modelId="{4C1C7B95-869C-4A75-B7BD-5BF0C74CB277}" type="presParOf" srcId="{96D2C2DE-DF74-4536-A851-F998BE04C908}" destId="{4ED78E18-32BE-4394-B8EB-CC4654B8025B}" srcOrd="1" destOrd="0" presId="urn:microsoft.com/office/officeart/2009/3/layout/CircleRelationship"/>
    <dgm:cxn modelId="{70977427-EB9E-4A34-B1EE-E061A4E3D5B3}" type="presParOf" srcId="{96D2C2DE-DF74-4536-A851-F998BE04C908}" destId="{498C2933-4543-4231-9D28-94B38BCAD15E}" srcOrd="2" destOrd="0" presId="urn:microsoft.com/office/officeart/2009/3/layout/CircleRelationship"/>
    <dgm:cxn modelId="{E1AB268B-253A-4F51-B07B-F3E6691C71CC}" type="presParOf" srcId="{96D2C2DE-DF74-4536-A851-F998BE04C908}" destId="{DF0ED3B7-B6D2-4D60-A2C5-34946F83E6AA}" srcOrd="3" destOrd="0" presId="urn:microsoft.com/office/officeart/2009/3/layout/CircleRelationship"/>
    <dgm:cxn modelId="{8501D381-F97C-4EEC-BBAF-D76EF897DEA5}" type="presParOf" srcId="{96D2C2DE-DF74-4536-A851-F998BE04C908}" destId="{A01D4F07-80AC-4D9E-A795-7724608B0A44}" srcOrd="4" destOrd="0" presId="urn:microsoft.com/office/officeart/2009/3/layout/CircleRelationship"/>
    <dgm:cxn modelId="{2EAEDC87-9378-4726-B984-6CB48E4FC809}" type="presParOf" srcId="{96D2C2DE-DF74-4536-A851-F998BE04C908}" destId="{A85DC02C-7C45-483A-904B-372DB2D73308}" srcOrd="5" destOrd="0" presId="urn:microsoft.com/office/officeart/2009/3/layout/CircleRelationship"/>
    <dgm:cxn modelId="{901D8697-19D4-4F85-8DE2-AB0A32EE81A0}" type="presParOf" srcId="{96D2C2DE-DF74-4536-A851-F998BE04C908}" destId="{BFBB0967-40D3-43AD-8780-7039A5985C1D}" srcOrd="6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356E3C3-7D4D-47A4-BCC4-6C55F2BA7C6C}" type="doc">
      <dgm:prSet loTypeId="urn:microsoft.com/office/officeart/2009/3/layout/CircleRelationship" loCatId="relationship" qsTypeId="urn:microsoft.com/office/officeart/2005/8/quickstyle/simple1#8" qsCatId="simple" csTypeId="urn:microsoft.com/office/officeart/2005/8/colors/accent2_1#8" csCatId="accent2" phldr="1"/>
      <dgm:spPr/>
    </dgm:pt>
    <dgm:pt modelId="{AC58EB22-8260-4988-9FFE-E4F23630C96C}">
      <dgm:prSet phldrT="[文本]" custT="1"/>
      <dgm:spPr/>
      <dgm:t>
        <a:bodyPr/>
        <a:lstStyle/>
        <a:p>
          <a:r>
            <a:rPr lang="zh-CN" altLang="en-US" sz="2000" dirty="0"/>
            <a:t>考试</a:t>
          </a:r>
        </a:p>
      </dgm:t>
    </dgm:pt>
    <dgm:pt modelId="{E8EAE8DB-A17C-417C-ACF0-A86D6CDC77F1}" type="parTrans" cxnId="{6FE5790A-B01D-4E79-98D5-22E6EF5D25DC}">
      <dgm:prSet/>
      <dgm:spPr/>
      <dgm:t>
        <a:bodyPr/>
        <a:lstStyle/>
        <a:p>
          <a:endParaRPr lang="zh-CN" altLang="en-US"/>
        </a:p>
      </dgm:t>
    </dgm:pt>
    <dgm:pt modelId="{750A6F86-85ED-4AA8-932A-611CA55B456A}" type="sibTrans" cxnId="{6FE5790A-B01D-4E79-98D5-22E6EF5D25DC}">
      <dgm:prSet/>
      <dgm:spPr/>
      <dgm:t>
        <a:bodyPr/>
        <a:lstStyle/>
        <a:p>
          <a:endParaRPr lang="zh-CN" altLang="en-US"/>
        </a:p>
      </dgm:t>
    </dgm:pt>
    <dgm:pt modelId="{96D2C2DE-DF74-4536-A851-F998BE04C908}" type="pres">
      <dgm:prSet presAssocID="{1356E3C3-7D4D-47A4-BCC4-6C55F2BA7C6C}" presName="Name0" presStyleCnt="0">
        <dgm:presLayoutVars>
          <dgm:chMax val="1"/>
          <dgm:chPref val="1"/>
        </dgm:presLayoutVars>
      </dgm:prSet>
      <dgm:spPr/>
    </dgm:pt>
    <dgm:pt modelId="{3F52E3FC-2423-4954-84F7-BA0F3EA7EA03}" type="pres">
      <dgm:prSet presAssocID="{AC58EB22-8260-4988-9FFE-E4F23630C96C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zh-CN" altLang="en-US"/>
        </a:p>
      </dgm:t>
    </dgm:pt>
    <dgm:pt modelId="{4ED78E18-32BE-4394-B8EB-CC4654B8025B}" type="pres">
      <dgm:prSet presAssocID="{AC58EB22-8260-4988-9FFE-E4F23630C96C}" presName="Accent1" presStyleLbl="node1" presStyleIdx="0" presStyleCnt="6"/>
      <dgm:spPr/>
    </dgm:pt>
    <dgm:pt modelId="{498C2933-4543-4231-9D28-94B38BCAD15E}" type="pres">
      <dgm:prSet presAssocID="{AC58EB22-8260-4988-9FFE-E4F23630C96C}" presName="Accent2" presStyleLbl="node1" presStyleIdx="1" presStyleCnt="6"/>
      <dgm:spPr/>
    </dgm:pt>
    <dgm:pt modelId="{DF0ED3B7-B6D2-4D60-A2C5-34946F83E6AA}" type="pres">
      <dgm:prSet presAssocID="{AC58EB22-8260-4988-9FFE-E4F23630C96C}" presName="Accent3" presStyleLbl="node1" presStyleIdx="2" presStyleCnt="6"/>
      <dgm:spPr/>
    </dgm:pt>
    <dgm:pt modelId="{A01D4F07-80AC-4D9E-A795-7724608B0A44}" type="pres">
      <dgm:prSet presAssocID="{AC58EB22-8260-4988-9FFE-E4F23630C96C}" presName="Accent4" presStyleLbl="node1" presStyleIdx="3" presStyleCnt="6"/>
      <dgm:spPr/>
    </dgm:pt>
    <dgm:pt modelId="{A85DC02C-7C45-483A-904B-372DB2D73308}" type="pres">
      <dgm:prSet presAssocID="{AC58EB22-8260-4988-9FFE-E4F23630C96C}" presName="Accent5" presStyleLbl="node1" presStyleIdx="4" presStyleCnt="6"/>
      <dgm:spPr/>
    </dgm:pt>
    <dgm:pt modelId="{BFBB0967-40D3-43AD-8780-7039A5985C1D}" type="pres">
      <dgm:prSet presAssocID="{AC58EB22-8260-4988-9FFE-E4F23630C96C}" presName="Accent6" presStyleLbl="node1" presStyleIdx="5" presStyleCnt="6"/>
      <dgm:spPr/>
    </dgm:pt>
  </dgm:ptLst>
  <dgm:cxnLst>
    <dgm:cxn modelId="{6FE5790A-B01D-4E79-98D5-22E6EF5D25DC}" srcId="{1356E3C3-7D4D-47A4-BCC4-6C55F2BA7C6C}" destId="{AC58EB22-8260-4988-9FFE-E4F23630C96C}" srcOrd="0" destOrd="0" parTransId="{E8EAE8DB-A17C-417C-ACF0-A86D6CDC77F1}" sibTransId="{750A6F86-85ED-4AA8-932A-611CA55B456A}"/>
    <dgm:cxn modelId="{8E44A98B-1DAA-4A0A-AA7E-5D2BDAAC641C}" type="presOf" srcId="{AC58EB22-8260-4988-9FFE-E4F23630C96C}" destId="{3F52E3FC-2423-4954-84F7-BA0F3EA7EA03}" srcOrd="0" destOrd="0" presId="urn:microsoft.com/office/officeart/2009/3/layout/CircleRelationship"/>
    <dgm:cxn modelId="{32816E15-7095-4B04-A550-FFCFDFCE182B}" type="presOf" srcId="{1356E3C3-7D4D-47A4-BCC4-6C55F2BA7C6C}" destId="{96D2C2DE-DF74-4536-A851-F998BE04C908}" srcOrd="0" destOrd="0" presId="urn:microsoft.com/office/officeart/2009/3/layout/CircleRelationship"/>
    <dgm:cxn modelId="{D23E0515-3968-41CA-8554-444796047111}" type="presParOf" srcId="{96D2C2DE-DF74-4536-A851-F998BE04C908}" destId="{3F52E3FC-2423-4954-84F7-BA0F3EA7EA03}" srcOrd="0" destOrd="0" presId="urn:microsoft.com/office/officeart/2009/3/layout/CircleRelationship"/>
    <dgm:cxn modelId="{4C1C7B95-869C-4A75-B7BD-5BF0C74CB277}" type="presParOf" srcId="{96D2C2DE-DF74-4536-A851-F998BE04C908}" destId="{4ED78E18-32BE-4394-B8EB-CC4654B8025B}" srcOrd="1" destOrd="0" presId="urn:microsoft.com/office/officeart/2009/3/layout/CircleRelationship"/>
    <dgm:cxn modelId="{70977427-EB9E-4A34-B1EE-E061A4E3D5B3}" type="presParOf" srcId="{96D2C2DE-DF74-4536-A851-F998BE04C908}" destId="{498C2933-4543-4231-9D28-94B38BCAD15E}" srcOrd="2" destOrd="0" presId="urn:microsoft.com/office/officeart/2009/3/layout/CircleRelationship"/>
    <dgm:cxn modelId="{E1AB268B-253A-4F51-B07B-F3E6691C71CC}" type="presParOf" srcId="{96D2C2DE-DF74-4536-A851-F998BE04C908}" destId="{DF0ED3B7-B6D2-4D60-A2C5-34946F83E6AA}" srcOrd="3" destOrd="0" presId="urn:microsoft.com/office/officeart/2009/3/layout/CircleRelationship"/>
    <dgm:cxn modelId="{8501D381-F97C-4EEC-BBAF-D76EF897DEA5}" type="presParOf" srcId="{96D2C2DE-DF74-4536-A851-F998BE04C908}" destId="{A01D4F07-80AC-4D9E-A795-7724608B0A44}" srcOrd="4" destOrd="0" presId="urn:microsoft.com/office/officeart/2009/3/layout/CircleRelationship"/>
    <dgm:cxn modelId="{2EAEDC87-9378-4726-B984-6CB48E4FC809}" type="presParOf" srcId="{96D2C2DE-DF74-4536-A851-F998BE04C908}" destId="{A85DC02C-7C45-483A-904B-372DB2D73308}" srcOrd="5" destOrd="0" presId="urn:microsoft.com/office/officeart/2009/3/layout/CircleRelationship"/>
    <dgm:cxn modelId="{901D8697-19D4-4F85-8DE2-AB0A32EE81A0}" type="presParOf" srcId="{96D2C2DE-DF74-4536-A851-F998BE04C908}" destId="{BFBB0967-40D3-43AD-8780-7039A5985C1D}" srcOrd="6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356E3C3-7D4D-47A4-BCC4-6C55F2BA7C6C}" type="doc">
      <dgm:prSet loTypeId="urn:microsoft.com/office/officeart/2009/3/layout/CircleRelationship" loCatId="relationship" qsTypeId="urn:microsoft.com/office/officeart/2005/8/quickstyle/simple1#9" qsCatId="simple" csTypeId="urn:microsoft.com/office/officeart/2005/8/colors/accent2_1#9" csCatId="accent2" phldr="1"/>
      <dgm:spPr/>
    </dgm:pt>
    <dgm:pt modelId="{AC58EB22-8260-4988-9FFE-E4F23630C96C}">
      <dgm:prSet phldrT="[文本]" custT="1"/>
      <dgm:spPr/>
      <dgm:t>
        <a:bodyPr/>
        <a:lstStyle/>
        <a:p>
          <a:r>
            <a:rPr lang="zh-CN" altLang="en-US" sz="2000" dirty="0"/>
            <a:t>成绩查询</a:t>
          </a:r>
        </a:p>
      </dgm:t>
    </dgm:pt>
    <dgm:pt modelId="{E8EAE8DB-A17C-417C-ACF0-A86D6CDC77F1}" type="parTrans" cxnId="{6FE5790A-B01D-4E79-98D5-22E6EF5D25DC}">
      <dgm:prSet/>
      <dgm:spPr/>
      <dgm:t>
        <a:bodyPr/>
        <a:lstStyle/>
        <a:p>
          <a:endParaRPr lang="zh-CN" altLang="en-US"/>
        </a:p>
      </dgm:t>
    </dgm:pt>
    <dgm:pt modelId="{750A6F86-85ED-4AA8-932A-611CA55B456A}" type="sibTrans" cxnId="{6FE5790A-B01D-4E79-98D5-22E6EF5D25DC}">
      <dgm:prSet/>
      <dgm:spPr/>
      <dgm:t>
        <a:bodyPr/>
        <a:lstStyle/>
        <a:p>
          <a:endParaRPr lang="zh-CN" altLang="en-US"/>
        </a:p>
      </dgm:t>
    </dgm:pt>
    <dgm:pt modelId="{96D2C2DE-DF74-4536-A851-F998BE04C908}" type="pres">
      <dgm:prSet presAssocID="{1356E3C3-7D4D-47A4-BCC4-6C55F2BA7C6C}" presName="Name0" presStyleCnt="0">
        <dgm:presLayoutVars>
          <dgm:chMax val="1"/>
          <dgm:chPref val="1"/>
        </dgm:presLayoutVars>
      </dgm:prSet>
      <dgm:spPr/>
    </dgm:pt>
    <dgm:pt modelId="{3F52E3FC-2423-4954-84F7-BA0F3EA7EA03}" type="pres">
      <dgm:prSet presAssocID="{AC58EB22-8260-4988-9FFE-E4F23630C96C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zh-CN" altLang="en-US"/>
        </a:p>
      </dgm:t>
    </dgm:pt>
    <dgm:pt modelId="{4ED78E18-32BE-4394-B8EB-CC4654B8025B}" type="pres">
      <dgm:prSet presAssocID="{AC58EB22-8260-4988-9FFE-E4F23630C96C}" presName="Accent1" presStyleLbl="node1" presStyleIdx="0" presStyleCnt="6"/>
      <dgm:spPr/>
    </dgm:pt>
    <dgm:pt modelId="{498C2933-4543-4231-9D28-94B38BCAD15E}" type="pres">
      <dgm:prSet presAssocID="{AC58EB22-8260-4988-9FFE-E4F23630C96C}" presName="Accent2" presStyleLbl="node1" presStyleIdx="1" presStyleCnt="6"/>
      <dgm:spPr/>
    </dgm:pt>
    <dgm:pt modelId="{DF0ED3B7-B6D2-4D60-A2C5-34946F83E6AA}" type="pres">
      <dgm:prSet presAssocID="{AC58EB22-8260-4988-9FFE-E4F23630C96C}" presName="Accent3" presStyleLbl="node1" presStyleIdx="2" presStyleCnt="6"/>
      <dgm:spPr/>
    </dgm:pt>
    <dgm:pt modelId="{A01D4F07-80AC-4D9E-A795-7724608B0A44}" type="pres">
      <dgm:prSet presAssocID="{AC58EB22-8260-4988-9FFE-E4F23630C96C}" presName="Accent4" presStyleLbl="node1" presStyleIdx="3" presStyleCnt="6"/>
      <dgm:spPr/>
    </dgm:pt>
    <dgm:pt modelId="{A85DC02C-7C45-483A-904B-372DB2D73308}" type="pres">
      <dgm:prSet presAssocID="{AC58EB22-8260-4988-9FFE-E4F23630C96C}" presName="Accent5" presStyleLbl="node1" presStyleIdx="4" presStyleCnt="6"/>
      <dgm:spPr/>
    </dgm:pt>
    <dgm:pt modelId="{BFBB0967-40D3-43AD-8780-7039A5985C1D}" type="pres">
      <dgm:prSet presAssocID="{AC58EB22-8260-4988-9FFE-E4F23630C96C}" presName="Accent6" presStyleLbl="node1" presStyleIdx="5" presStyleCnt="6"/>
      <dgm:spPr/>
    </dgm:pt>
  </dgm:ptLst>
  <dgm:cxnLst>
    <dgm:cxn modelId="{6FE5790A-B01D-4E79-98D5-22E6EF5D25DC}" srcId="{1356E3C3-7D4D-47A4-BCC4-6C55F2BA7C6C}" destId="{AC58EB22-8260-4988-9FFE-E4F23630C96C}" srcOrd="0" destOrd="0" parTransId="{E8EAE8DB-A17C-417C-ACF0-A86D6CDC77F1}" sibTransId="{750A6F86-85ED-4AA8-932A-611CA55B456A}"/>
    <dgm:cxn modelId="{8E44A98B-1DAA-4A0A-AA7E-5D2BDAAC641C}" type="presOf" srcId="{AC58EB22-8260-4988-9FFE-E4F23630C96C}" destId="{3F52E3FC-2423-4954-84F7-BA0F3EA7EA03}" srcOrd="0" destOrd="0" presId="urn:microsoft.com/office/officeart/2009/3/layout/CircleRelationship"/>
    <dgm:cxn modelId="{32816E15-7095-4B04-A550-FFCFDFCE182B}" type="presOf" srcId="{1356E3C3-7D4D-47A4-BCC4-6C55F2BA7C6C}" destId="{96D2C2DE-DF74-4536-A851-F998BE04C908}" srcOrd="0" destOrd="0" presId="urn:microsoft.com/office/officeart/2009/3/layout/CircleRelationship"/>
    <dgm:cxn modelId="{D23E0515-3968-41CA-8554-444796047111}" type="presParOf" srcId="{96D2C2DE-DF74-4536-A851-F998BE04C908}" destId="{3F52E3FC-2423-4954-84F7-BA0F3EA7EA03}" srcOrd="0" destOrd="0" presId="urn:microsoft.com/office/officeart/2009/3/layout/CircleRelationship"/>
    <dgm:cxn modelId="{4C1C7B95-869C-4A75-B7BD-5BF0C74CB277}" type="presParOf" srcId="{96D2C2DE-DF74-4536-A851-F998BE04C908}" destId="{4ED78E18-32BE-4394-B8EB-CC4654B8025B}" srcOrd="1" destOrd="0" presId="urn:microsoft.com/office/officeart/2009/3/layout/CircleRelationship"/>
    <dgm:cxn modelId="{70977427-EB9E-4A34-B1EE-E061A4E3D5B3}" type="presParOf" srcId="{96D2C2DE-DF74-4536-A851-F998BE04C908}" destId="{498C2933-4543-4231-9D28-94B38BCAD15E}" srcOrd="2" destOrd="0" presId="urn:microsoft.com/office/officeart/2009/3/layout/CircleRelationship"/>
    <dgm:cxn modelId="{E1AB268B-253A-4F51-B07B-F3E6691C71CC}" type="presParOf" srcId="{96D2C2DE-DF74-4536-A851-F998BE04C908}" destId="{DF0ED3B7-B6D2-4D60-A2C5-34946F83E6AA}" srcOrd="3" destOrd="0" presId="urn:microsoft.com/office/officeart/2009/3/layout/CircleRelationship"/>
    <dgm:cxn modelId="{8501D381-F97C-4EEC-BBAF-D76EF897DEA5}" type="presParOf" srcId="{96D2C2DE-DF74-4536-A851-F998BE04C908}" destId="{A01D4F07-80AC-4D9E-A795-7724608B0A44}" srcOrd="4" destOrd="0" presId="urn:microsoft.com/office/officeart/2009/3/layout/CircleRelationship"/>
    <dgm:cxn modelId="{2EAEDC87-9378-4726-B984-6CB48E4FC809}" type="presParOf" srcId="{96D2C2DE-DF74-4536-A851-F998BE04C908}" destId="{A85DC02C-7C45-483A-904B-372DB2D73308}" srcOrd="5" destOrd="0" presId="urn:microsoft.com/office/officeart/2009/3/layout/CircleRelationship"/>
    <dgm:cxn modelId="{901D8697-19D4-4F85-8DE2-AB0A32EE81A0}" type="presParOf" srcId="{96D2C2DE-DF74-4536-A851-F998BE04C908}" destId="{BFBB0967-40D3-43AD-8780-7039A5985C1D}" srcOrd="6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6118225" cy="6156325"/>
        <a:chOff x="0" y="0"/>
        <a:chExt cx="6118225" cy="6156325"/>
      </a:xfrm>
    </dsp:grpSpPr>
    <dsp:sp modelId="{C3A45E54-F208-48C1-97AD-4AF89DEB2C65}">
      <dsp:nvSpPr>
        <dsp:cNvPr id="3" name="圆角矩形 2"/>
        <dsp:cNvSpPr/>
      </dsp:nvSpPr>
      <dsp:spPr bwMode="white">
        <a:xfrm>
          <a:off x="5377" y="986674"/>
          <a:ext cx="1610216" cy="966130"/>
        </a:xfrm>
        <a:prstGeom prst="roundRect">
          <a:avLst>
            <a:gd name="adj" fmla="val 10000"/>
          </a:avLst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36000" tIns="68580" rIns="3600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dirty="0">
              <a:solidFill>
                <a:schemeClr val="dk1"/>
              </a:solidFill>
            </a:rPr>
            <a:t>1.</a:t>
          </a:r>
          <a:r>
            <a:rPr lang="zh-CN" altLang="en-US" sz="1800" dirty="0">
              <a:solidFill>
                <a:schemeClr val="dk1"/>
              </a:solidFill>
            </a:rPr>
            <a:t>开始选课</a:t>
          </a:r>
          <a:endParaRPr>
            <a:solidFill>
              <a:schemeClr val="dk1"/>
            </a:solidFill>
          </a:endParaRPr>
        </a:p>
      </dsp:txBody>
      <dsp:txXfrm>
        <a:off x="5377" y="986674"/>
        <a:ext cx="1610216" cy="966130"/>
      </dsp:txXfrm>
    </dsp:sp>
    <dsp:sp modelId="{5A391F35-921B-4AF2-98D4-D2FA081433C3}">
      <dsp:nvSpPr>
        <dsp:cNvPr id="4" name="右箭头 3"/>
        <dsp:cNvSpPr/>
      </dsp:nvSpPr>
      <dsp:spPr bwMode="white">
        <a:xfrm>
          <a:off x="1766954" y="1270072"/>
          <a:ext cx="341366" cy="399334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2">
            <a:tint val="60000"/>
          </a:schemeClr>
        </a:lnRef>
        <a:fillRef idx="1">
          <a:schemeClr val="accent2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800">
            <a:solidFill>
              <a:schemeClr val="dk1"/>
            </a:solidFill>
          </a:endParaRPr>
        </a:p>
      </dsp:txBody>
      <dsp:txXfrm>
        <a:off x="1766954" y="1270072"/>
        <a:ext cx="341366" cy="399334"/>
      </dsp:txXfrm>
    </dsp:sp>
    <dsp:sp modelId="{ACB97C79-E9E9-4EDD-82FA-739BFB04EA8F}">
      <dsp:nvSpPr>
        <dsp:cNvPr id="5" name="圆角矩形 4"/>
        <dsp:cNvSpPr/>
      </dsp:nvSpPr>
      <dsp:spPr bwMode="white">
        <a:xfrm>
          <a:off x="2259680" y="986674"/>
          <a:ext cx="1610216" cy="966130"/>
        </a:xfrm>
        <a:prstGeom prst="roundRect">
          <a:avLst>
            <a:gd name="adj" fmla="val 10000"/>
          </a:avLst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36000" tIns="68580" rIns="3600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dirty="0">
              <a:solidFill>
                <a:schemeClr val="dk1"/>
              </a:solidFill>
            </a:rPr>
            <a:t>2.</a:t>
          </a:r>
          <a:r>
            <a:rPr lang="zh-CN" altLang="en-US" sz="1800" dirty="0">
              <a:solidFill>
                <a:schemeClr val="dk1"/>
              </a:solidFill>
            </a:rPr>
            <a:t>进入广场</a:t>
          </a:r>
          <a:endParaRPr>
            <a:solidFill>
              <a:schemeClr val="dk1"/>
            </a:solidFill>
          </a:endParaRPr>
        </a:p>
      </dsp:txBody>
      <dsp:txXfrm>
        <a:off x="2259680" y="986674"/>
        <a:ext cx="1610216" cy="966130"/>
      </dsp:txXfrm>
    </dsp:sp>
    <dsp:sp modelId="{18EAB218-AF8A-47CF-975D-285489B48B6E}">
      <dsp:nvSpPr>
        <dsp:cNvPr id="6" name="右箭头 5"/>
        <dsp:cNvSpPr/>
      </dsp:nvSpPr>
      <dsp:spPr bwMode="white">
        <a:xfrm>
          <a:off x="4021257" y="1270072"/>
          <a:ext cx="341366" cy="399334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2">
            <a:tint val="60000"/>
          </a:schemeClr>
        </a:lnRef>
        <a:fillRef idx="1">
          <a:schemeClr val="accent2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800">
            <a:solidFill>
              <a:schemeClr val="dk1"/>
            </a:solidFill>
          </a:endParaRPr>
        </a:p>
      </dsp:txBody>
      <dsp:txXfrm>
        <a:off x="4021257" y="1270072"/>
        <a:ext cx="341366" cy="399334"/>
      </dsp:txXfrm>
    </dsp:sp>
    <dsp:sp modelId="{D88C40B4-74A4-49A6-9A1E-4D42D4BBADA8}">
      <dsp:nvSpPr>
        <dsp:cNvPr id="7" name="圆角矩形 6"/>
        <dsp:cNvSpPr/>
      </dsp:nvSpPr>
      <dsp:spPr bwMode="white">
        <a:xfrm>
          <a:off x="4513983" y="986674"/>
          <a:ext cx="1610216" cy="966130"/>
        </a:xfrm>
        <a:prstGeom prst="roundRect">
          <a:avLst>
            <a:gd name="adj" fmla="val 10000"/>
          </a:avLst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36000" tIns="68580" rIns="3600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dirty="0">
              <a:solidFill>
                <a:schemeClr val="dk1"/>
              </a:solidFill>
            </a:rPr>
            <a:t>3.</a:t>
          </a:r>
          <a:r>
            <a:rPr lang="zh-CN" altLang="en-US" sz="1800" dirty="0">
              <a:solidFill>
                <a:schemeClr val="dk1"/>
              </a:solidFill>
            </a:rPr>
            <a:t>查看学习时间</a:t>
          </a:r>
          <a:endParaRPr>
            <a:solidFill>
              <a:schemeClr val="dk1"/>
            </a:solidFill>
          </a:endParaRPr>
        </a:p>
      </dsp:txBody>
      <dsp:txXfrm>
        <a:off x="4513983" y="986674"/>
        <a:ext cx="1610216" cy="966130"/>
      </dsp:txXfrm>
    </dsp:sp>
    <dsp:sp modelId="{34A83614-D79E-462B-AC8E-56B3FAB7160B}">
      <dsp:nvSpPr>
        <dsp:cNvPr id="8" name="右箭头 7"/>
        <dsp:cNvSpPr/>
      </dsp:nvSpPr>
      <dsp:spPr bwMode="white">
        <a:xfrm rot="5424263">
          <a:off x="5143203" y="2074284"/>
          <a:ext cx="340424" cy="399334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2">
            <a:tint val="60000"/>
          </a:schemeClr>
        </a:lnRef>
        <a:fillRef idx="1">
          <a:schemeClr val="accent2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-5400000"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800">
            <a:solidFill>
              <a:schemeClr val="dk1"/>
            </a:solidFill>
          </a:endParaRPr>
        </a:p>
      </dsp:txBody>
      <dsp:txXfrm rot="5424263">
        <a:off x="5143203" y="2074284"/>
        <a:ext cx="340424" cy="399334"/>
      </dsp:txXfrm>
    </dsp:sp>
    <dsp:sp modelId="{928A0AA9-7B12-4988-8B38-E9D0DA4B25BD}">
      <dsp:nvSpPr>
        <dsp:cNvPr id="9" name="圆角矩形 8"/>
        <dsp:cNvSpPr/>
      </dsp:nvSpPr>
      <dsp:spPr bwMode="white">
        <a:xfrm>
          <a:off x="4502631" y="2595098"/>
          <a:ext cx="1610216" cy="966130"/>
        </a:xfrm>
        <a:prstGeom prst="roundRect">
          <a:avLst>
            <a:gd name="adj" fmla="val 10000"/>
          </a:avLst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36000" tIns="68580" rIns="3600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dirty="0">
              <a:solidFill>
                <a:schemeClr val="dk1"/>
              </a:solidFill>
            </a:rPr>
            <a:t>4.</a:t>
          </a:r>
          <a:r>
            <a:rPr lang="zh-CN" altLang="en-US" sz="1800" dirty="0">
              <a:solidFill>
                <a:schemeClr val="dk1"/>
              </a:solidFill>
            </a:rPr>
            <a:t>查看积分及积分规则</a:t>
          </a:r>
          <a:endParaRPr>
            <a:solidFill>
              <a:schemeClr val="dk1"/>
            </a:solidFill>
          </a:endParaRPr>
        </a:p>
      </dsp:txBody>
      <dsp:txXfrm>
        <a:off x="4502631" y="2595098"/>
        <a:ext cx="1610216" cy="966130"/>
      </dsp:txXfrm>
    </dsp:sp>
    <dsp:sp modelId="{181724C6-7D75-4F9F-9BF1-4943F561C295}">
      <dsp:nvSpPr>
        <dsp:cNvPr id="10" name="右箭头 9"/>
        <dsp:cNvSpPr/>
      </dsp:nvSpPr>
      <dsp:spPr bwMode="white">
        <a:xfrm rot="10800000">
          <a:off x="4009905" y="2878496"/>
          <a:ext cx="341366" cy="399334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2">
            <a:tint val="60000"/>
          </a:schemeClr>
        </a:lnRef>
        <a:fillRef idx="1">
          <a:schemeClr val="accent2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10800000"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800">
            <a:solidFill>
              <a:schemeClr val="dk1"/>
            </a:solidFill>
          </a:endParaRPr>
        </a:p>
      </dsp:txBody>
      <dsp:txXfrm rot="10800000">
        <a:off x="4009905" y="2878496"/>
        <a:ext cx="341366" cy="399334"/>
      </dsp:txXfrm>
    </dsp:sp>
    <dsp:sp modelId="{69661BAE-F1FC-4E23-85E8-21804F9CD487}">
      <dsp:nvSpPr>
        <dsp:cNvPr id="11" name="圆角矩形 10"/>
        <dsp:cNvSpPr/>
      </dsp:nvSpPr>
      <dsp:spPr bwMode="white">
        <a:xfrm>
          <a:off x="2248328" y="2595098"/>
          <a:ext cx="1610216" cy="966130"/>
        </a:xfrm>
        <a:prstGeom prst="roundRect">
          <a:avLst>
            <a:gd name="adj" fmla="val 10000"/>
          </a:avLst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36000" tIns="68580" rIns="3600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dirty="0">
              <a:solidFill>
                <a:schemeClr val="dk1"/>
              </a:solidFill>
            </a:rPr>
            <a:t>5.</a:t>
          </a:r>
          <a:r>
            <a:rPr lang="zh-CN" altLang="en-US" sz="1800" dirty="0">
              <a:solidFill>
                <a:schemeClr val="dk1"/>
              </a:solidFill>
            </a:rPr>
            <a:t>知识点检索与学习</a:t>
          </a:r>
          <a:endParaRPr>
            <a:solidFill>
              <a:schemeClr val="dk1"/>
            </a:solidFill>
          </a:endParaRPr>
        </a:p>
      </dsp:txBody>
      <dsp:txXfrm>
        <a:off x="2248328" y="2595098"/>
        <a:ext cx="1610216" cy="966130"/>
      </dsp:txXfrm>
    </dsp:sp>
    <dsp:sp modelId="{5AAA1716-E235-48C0-9045-C3F814269685}">
      <dsp:nvSpPr>
        <dsp:cNvPr id="12" name="右箭头 11"/>
        <dsp:cNvSpPr/>
      </dsp:nvSpPr>
      <dsp:spPr bwMode="white">
        <a:xfrm rot="10800000">
          <a:off x="1755602" y="2878496"/>
          <a:ext cx="341366" cy="399334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2">
            <a:tint val="60000"/>
          </a:schemeClr>
        </a:lnRef>
        <a:fillRef idx="1">
          <a:schemeClr val="accent2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10800000"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800">
            <a:solidFill>
              <a:schemeClr val="dk1"/>
            </a:solidFill>
          </a:endParaRPr>
        </a:p>
      </dsp:txBody>
      <dsp:txXfrm rot="10800000">
        <a:off x="1755602" y="2878496"/>
        <a:ext cx="341366" cy="399334"/>
      </dsp:txXfrm>
    </dsp:sp>
    <dsp:sp modelId="{D2B0B641-586E-4E58-9614-6D19B78CC039}">
      <dsp:nvSpPr>
        <dsp:cNvPr id="13" name="圆角矩形 12"/>
        <dsp:cNvSpPr/>
      </dsp:nvSpPr>
      <dsp:spPr bwMode="white">
        <a:xfrm>
          <a:off x="-5975" y="2595098"/>
          <a:ext cx="1610216" cy="966130"/>
        </a:xfrm>
        <a:prstGeom prst="roundRect">
          <a:avLst>
            <a:gd name="adj" fmla="val 10000"/>
          </a:avLst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36000" tIns="68580" rIns="3600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dirty="0">
              <a:solidFill>
                <a:schemeClr val="dk1"/>
              </a:solidFill>
            </a:rPr>
            <a:t>6.</a:t>
          </a:r>
          <a:r>
            <a:rPr lang="zh-CN" altLang="en-US" sz="1800" dirty="0">
              <a:solidFill>
                <a:schemeClr val="dk1"/>
              </a:solidFill>
            </a:rPr>
            <a:t>讨论与笔记</a:t>
          </a:r>
          <a:endParaRPr>
            <a:solidFill>
              <a:schemeClr val="dk1"/>
            </a:solidFill>
          </a:endParaRPr>
        </a:p>
      </dsp:txBody>
      <dsp:txXfrm>
        <a:off x="-5975" y="2595098"/>
        <a:ext cx="1610216" cy="966130"/>
      </dsp:txXfrm>
    </dsp:sp>
    <dsp:sp modelId="{D7C04965-A677-402A-AD31-4CC443E51A3B}">
      <dsp:nvSpPr>
        <dsp:cNvPr id="14" name="右箭头 13"/>
        <dsp:cNvSpPr/>
      </dsp:nvSpPr>
      <dsp:spPr bwMode="white">
        <a:xfrm rot="5375736">
          <a:off x="634597" y="3682708"/>
          <a:ext cx="340424" cy="399334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2">
            <a:tint val="60000"/>
          </a:schemeClr>
        </a:lnRef>
        <a:fillRef idx="1">
          <a:schemeClr val="accent2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-5400000"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800">
            <a:solidFill>
              <a:schemeClr val="dk1"/>
            </a:solidFill>
          </a:endParaRPr>
        </a:p>
      </dsp:txBody>
      <dsp:txXfrm rot="5375736">
        <a:off x="634597" y="3682708"/>
        <a:ext cx="340424" cy="399334"/>
      </dsp:txXfrm>
    </dsp:sp>
    <dsp:sp modelId="{299CC3A1-F92B-4A03-A2A4-4CA490264775}">
      <dsp:nvSpPr>
        <dsp:cNvPr id="15" name="圆角矩形 14"/>
        <dsp:cNvSpPr/>
      </dsp:nvSpPr>
      <dsp:spPr bwMode="white">
        <a:xfrm>
          <a:off x="5377" y="4203522"/>
          <a:ext cx="1610216" cy="966130"/>
        </a:xfrm>
        <a:prstGeom prst="roundRect">
          <a:avLst>
            <a:gd name="adj" fmla="val 10000"/>
          </a:avLst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36000" tIns="68580" rIns="3600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dirty="0">
              <a:solidFill>
                <a:schemeClr val="dk1"/>
              </a:solidFill>
            </a:rPr>
            <a:t>7.</a:t>
          </a:r>
          <a:r>
            <a:rPr lang="zh-CN" altLang="en-US" sz="1800" dirty="0">
              <a:solidFill>
                <a:schemeClr val="dk1"/>
              </a:solidFill>
            </a:rPr>
            <a:t>回顾学习轨迹</a:t>
          </a:r>
          <a:endParaRPr>
            <a:solidFill>
              <a:schemeClr val="dk1"/>
            </a:solidFill>
          </a:endParaRPr>
        </a:p>
      </dsp:txBody>
      <dsp:txXfrm>
        <a:off x="5377" y="4203522"/>
        <a:ext cx="1610216" cy="966130"/>
      </dsp:txXfrm>
    </dsp:sp>
    <dsp:sp modelId="{A85674E1-179C-400D-8AE3-3973F8C1FE8D}">
      <dsp:nvSpPr>
        <dsp:cNvPr id="16" name="右箭头 15"/>
        <dsp:cNvSpPr/>
      </dsp:nvSpPr>
      <dsp:spPr bwMode="white">
        <a:xfrm>
          <a:off x="1766954" y="4486920"/>
          <a:ext cx="341366" cy="399334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2">
            <a:tint val="60000"/>
          </a:schemeClr>
        </a:lnRef>
        <a:fillRef idx="1">
          <a:schemeClr val="accent2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800">
            <a:solidFill>
              <a:schemeClr val="dk1"/>
            </a:solidFill>
          </a:endParaRPr>
        </a:p>
      </dsp:txBody>
      <dsp:txXfrm>
        <a:off x="1766954" y="4486920"/>
        <a:ext cx="341366" cy="399334"/>
      </dsp:txXfrm>
    </dsp:sp>
    <dsp:sp modelId="{EC8EDED1-0D92-415C-BC9C-B7744A39A3A3}">
      <dsp:nvSpPr>
        <dsp:cNvPr id="17" name="圆角矩形 16"/>
        <dsp:cNvSpPr/>
      </dsp:nvSpPr>
      <dsp:spPr bwMode="white">
        <a:xfrm>
          <a:off x="2259680" y="4203522"/>
          <a:ext cx="1610216" cy="966130"/>
        </a:xfrm>
        <a:prstGeom prst="roundRect">
          <a:avLst>
            <a:gd name="adj" fmla="val 10000"/>
          </a:avLst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36000" tIns="68580" rIns="3600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dirty="0">
              <a:solidFill>
                <a:schemeClr val="dk1"/>
              </a:solidFill>
            </a:rPr>
            <a:t>8.</a:t>
          </a:r>
          <a:r>
            <a:rPr lang="zh-CN" altLang="en-US" sz="1800" dirty="0">
              <a:solidFill>
                <a:schemeClr val="dk1"/>
              </a:solidFill>
            </a:rPr>
            <a:t>考试</a:t>
          </a:r>
          <a:endParaRPr>
            <a:solidFill>
              <a:schemeClr val="dk1"/>
            </a:solidFill>
          </a:endParaRPr>
        </a:p>
      </dsp:txBody>
      <dsp:txXfrm>
        <a:off x="2259680" y="4203522"/>
        <a:ext cx="1610216" cy="966130"/>
      </dsp:txXfrm>
    </dsp:sp>
    <dsp:sp modelId="{32438C4D-CD73-463B-A18A-15931EED3CA8}">
      <dsp:nvSpPr>
        <dsp:cNvPr id="18" name="右箭头 17"/>
        <dsp:cNvSpPr/>
      </dsp:nvSpPr>
      <dsp:spPr bwMode="white">
        <a:xfrm>
          <a:off x="4021257" y="4486920"/>
          <a:ext cx="341366" cy="399334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2">
            <a:tint val="60000"/>
          </a:schemeClr>
        </a:lnRef>
        <a:fillRef idx="1">
          <a:schemeClr val="accent2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15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dk1"/>
            </a:solidFill>
          </a:endParaRPr>
        </a:p>
      </dsp:txBody>
      <dsp:txXfrm>
        <a:off x="4021257" y="4486920"/>
        <a:ext cx="341366" cy="399334"/>
      </dsp:txXfrm>
    </dsp:sp>
    <dsp:sp modelId="{0CB18ABA-CCEF-4216-B99F-4CC28A9D84BF}">
      <dsp:nvSpPr>
        <dsp:cNvPr id="19" name="圆角矩形 18"/>
        <dsp:cNvSpPr/>
      </dsp:nvSpPr>
      <dsp:spPr bwMode="white">
        <a:xfrm>
          <a:off x="4513983" y="4203522"/>
          <a:ext cx="1610216" cy="966130"/>
        </a:xfrm>
        <a:prstGeom prst="roundRect">
          <a:avLst>
            <a:gd name="adj" fmla="val 10000"/>
          </a:avLst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36000" tIns="68580" rIns="3600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dirty="0">
              <a:solidFill>
                <a:schemeClr val="dk1"/>
              </a:solidFill>
            </a:rPr>
            <a:t>9.</a:t>
          </a:r>
          <a:r>
            <a:rPr lang="zh-CN" altLang="en-US" sz="1800" dirty="0">
              <a:solidFill>
                <a:schemeClr val="dk1"/>
              </a:solidFill>
            </a:rPr>
            <a:t>成绩查询</a:t>
          </a:r>
          <a:endParaRPr>
            <a:solidFill>
              <a:schemeClr val="dk1"/>
            </a:solidFill>
          </a:endParaRPr>
        </a:p>
      </dsp:txBody>
      <dsp:txXfrm>
        <a:off x="4513983" y="4203522"/>
        <a:ext cx="1610216" cy="96613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3221736" cy="3287486"/>
        <a:chOff x="0" y="0"/>
        <a:chExt cx="3221736" cy="3287486"/>
      </a:xfrm>
    </dsp:grpSpPr>
    <dsp:sp modelId="{3F52E3FC-2423-4954-84F7-BA0F3EA7EA03}">
      <dsp:nvSpPr>
        <dsp:cNvPr id="3" name="椭圆 2"/>
        <dsp:cNvSpPr/>
      </dsp:nvSpPr>
      <dsp:spPr bwMode="white">
        <a:xfrm>
          <a:off x="555389" y="128212"/>
          <a:ext cx="2813864" cy="2814088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>
              <a:solidFill>
                <a:schemeClr val="dk1"/>
              </a:solidFill>
            </a:rPr>
            <a:t>积分规则</a:t>
          </a:r>
          <a:endParaRPr>
            <a:solidFill>
              <a:schemeClr val="dk1"/>
            </a:solidFill>
          </a:endParaRPr>
        </a:p>
      </dsp:txBody>
      <dsp:txXfrm>
        <a:off x="555389" y="128212"/>
        <a:ext cx="2813864" cy="2814088"/>
      </dsp:txXfrm>
    </dsp:sp>
    <dsp:sp modelId="{4ED78E18-32BE-4394-B8EB-CC4654B8025B}">
      <dsp:nvSpPr>
        <dsp:cNvPr id="4" name="椭圆 3"/>
        <dsp:cNvSpPr/>
      </dsp:nvSpPr>
      <dsp:spPr bwMode="white">
        <a:xfrm>
          <a:off x="2161103" y="0"/>
          <a:ext cx="313153" cy="312969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2161103" y="0"/>
        <a:ext cx="313153" cy="312969"/>
      </dsp:txXfrm>
    </dsp:sp>
    <dsp:sp modelId="{498C2933-4543-4231-9D28-94B38BCAD15E}">
      <dsp:nvSpPr>
        <dsp:cNvPr id="5" name="椭圆 4"/>
        <dsp:cNvSpPr/>
      </dsp:nvSpPr>
      <dsp:spPr bwMode="white">
        <a:xfrm>
          <a:off x="1420103" y="2733216"/>
          <a:ext cx="226810" cy="226837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1420103" y="2733216"/>
        <a:ext cx="226810" cy="226837"/>
      </dsp:txXfrm>
    </dsp:sp>
    <dsp:sp modelId="{DF0ED3B7-B6D2-4D60-A2C5-34946F83E6AA}">
      <dsp:nvSpPr>
        <dsp:cNvPr id="6" name="椭圆 5"/>
        <dsp:cNvSpPr/>
      </dsp:nvSpPr>
      <dsp:spPr bwMode="white">
        <a:xfrm>
          <a:off x="3550315" y="1270285"/>
          <a:ext cx="226810" cy="226837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3550315" y="1270285"/>
        <a:ext cx="226810" cy="226837"/>
      </dsp:txXfrm>
    </dsp:sp>
    <dsp:sp modelId="{A01D4F07-80AC-4D9E-A795-7724608B0A44}">
      <dsp:nvSpPr>
        <dsp:cNvPr id="7" name="椭圆 6"/>
        <dsp:cNvSpPr/>
      </dsp:nvSpPr>
      <dsp:spPr bwMode="white">
        <a:xfrm>
          <a:off x="2466201" y="2974517"/>
          <a:ext cx="313153" cy="312969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2466201" y="2974517"/>
        <a:ext cx="313153" cy="312969"/>
      </dsp:txXfrm>
    </dsp:sp>
    <dsp:sp modelId="{A85DC02C-7C45-483A-904B-372DB2D73308}">
      <dsp:nvSpPr>
        <dsp:cNvPr id="8" name="椭圆 7"/>
        <dsp:cNvSpPr/>
      </dsp:nvSpPr>
      <dsp:spPr bwMode="white">
        <a:xfrm>
          <a:off x="1484216" y="444797"/>
          <a:ext cx="226810" cy="226837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1484216" y="444797"/>
        <a:ext cx="226810" cy="226837"/>
      </dsp:txXfrm>
    </dsp:sp>
    <dsp:sp modelId="{BFBB0967-40D3-43AD-8780-7039A5985C1D}">
      <dsp:nvSpPr>
        <dsp:cNvPr id="9" name="椭圆 8"/>
        <dsp:cNvSpPr/>
      </dsp:nvSpPr>
      <dsp:spPr bwMode="white">
        <a:xfrm>
          <a:off x="769957" y="1742368"/>
          <a:ext cx="226810" cy="226837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769957" y="1742368"/>
        <a:ext cx="226810" cy="2268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3221736" cy="3287486"/>
        <a:chOff x="0" y="0"/>
        <a:chExt cx="3221736" cy="3287486"/>
      </a:xfrm>
    </dsp:grpSpPr>
    <dsp:sp modelId="{3F52E3FC-2423-4954-84F7-BA0F3EA7EA03}">
      <dsp:nvSpPr>
        <dsp:cNvPr id="3" name="椭圆 2"/>
        <dsp:cNvSpPr/>
      </dsp:nvSpPr>
      <dsp:spPr bwMode="white">
        <a:xfrm>
          <a:off x="555389" y="128212"/>
          <a:ext cx="2813864" cy="2814088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>
              <a:solidFill>
                <a:schemeClr val="dk1"/>
              </a:solidFill>
            </a:rPr>
            <a:t>开始选课</a:t>
          </a:r>
          <a:endParaRPr>
            <a:solidFill>
              <a:schemeClr val="dk1"/>
            </a:solidFill>
          </a:endParaRPr>
        </a:p>
      </dsp:txBody>
      <dsp:txXfrm>
        <a:off x="555389" y="128212"/>
        <a:ext cx="2813864" cy="2814088"/>
      </dsp:txXfrm>
    </dsp:sp>
    <dsp:sp modelId="{4ED78E18-32BE-4394-B8EB-CC4654B8025B}">
      <dsp:nvSpPr>
        <dsp:cNvPr id="4" name="椭圆 3"/>
        <dsp:cNvSpPr/>
      </dsp:nvSpPr>
      <dsp:spPr bwMode="white">
        <a:xfrm>
          <a:off x="2161103" y="0"/>
          <a:ext cx="313153" cy="312969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2161103" y="0"/>
        <a:ext cx="313153" cy="312969"/>
      </dsp:txXfrm>
    </dsp:sp>
    <dsp:sp modelId="{498C2933-4543-4231-9D28-94B38BCAD15E}">
      <dsp:nvSpPr>
        <dsp:cNvPr id="5" name="椭圆 4"/>
        <dsp:cNvSpPr/>
      </dsp:nvSpPr>
      <dsp:spPr bwMode="white">
        <a:xfrm>
          <a:off x="1420103" y="2733216"/>
          <a:ext cx="226810" cy="226837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1420103" y="2733216"/>
        <a:ext cx="226810" cy="226837"/>
      </dsp:txXfrm>
    </dsp:sp>
    <dsp:sp modelId="{DF0ED3B7-B6D2-4D60-A2C5-34946F83E6AA}">
      <dsp:nvSpPr>
        <dsp:cNvPr id="6" name="椭圆 5"/>
        <dsp:cNvSpPr/>
      </dsp:nvSpPr>
      <dsp:spPr bwMode="white">
        <a:xfrm>
          <a:off x="3550315" y="1270285"/>
          <a:ext cx="226810" cy="226837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3550315" y="1270285"/>
        <a:ext cx="226810" cy="226837"/>
      </dsp:txXfrm>
    </dsp:sp>
    <dsp:sp modelId="{A01D4F07-80AC-4D9E-A795-7724608B0A44}">
      <dsp:nvSpPr>
        <dsp:cNvPr id="7" name="椭圆 6"/>
        <dsp:cNvSpPr/>
      </dsp:nvSpPr>
      <dsp:spPr bwMode="white">
        <a:xfrm>
          <a:off x="2466201" y="2974517"/>
          <a:ext cx="313153" cy="312969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2466201" y="2974517"/>
        <a:ext cx="313153" cy="312969"/>
      </dsp:txXfrm>
    </dsp:sp>
    <dsp:sp modelId="{A85DC02C-7C45-483A-904B-372DB2D73308}">
      <dsp:nvSpPr>
        <dsp:cNvPr id="8" name="椭圆 7"/>
        <dsp:cNvSpPr/>
      </dsp:nvSpPr>
      <dsp:spPr bwMode="white">
        <a:xfrm>
          <a:off x="1484216" y="444797"/>
          <a:ext cx="226810" cy="226837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1484216" y="444797"/>
        <a:ext cx="226810" cy="226837"/>
      </dsp:txXfrm>
    </dsp:sp>
    <dsp:sp modelId="{BFBB0967-40D3-43AD-8780-7039A5985C1D}">
      <dsp:nvSpPr>
        <dsp:cNvPr id="9" name="椭圆 8"/>
        <dsp:cNvSpPr/>
      </dsp:nvSpPr>
      <dsp:spPr bwMode="white">
        <a:xfrm>
          <a:off x="769957" y="1742368"/>
          <a:ext cx="226810" cy="226837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769957" y="1742368"/>
        <a:ext cx="226810" cy="2268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3221736" cy="3287486"/>
        <a:chOff x="0" y="0"/>
        <a:chExt cx="3221736" cy="3287486"/>
      </a:xfrm>
    </dsp:grpSpPr>
    <dsp:sp modelId="{3F52E3FC-2423-4954-84F7-BA0F3EA7EA03}">
      <dsp:nvSpPr>
        <dsp:cNvPr id="3" name="椭圆 2"/>
        <dsp:cNvSpPr/>
      </dsp:nvSpPr>
      <dsp:spPr bwMode="white">
        <a:xfrm>
          <a:off x="555389" y="128212"/>
          <a:ext cx="2813864" cy="2814088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>
              <a:solidFill>
                <a:schemeClr val="dk1"/>
              </a:solidFill>
            </a:rPr>
            <a:t>进入广场</a:t>
          </a:r>
          <a:endParaRPr>
            <a:solidFill>
              <a:schemeClr val="dk1"/>
            </a:solidFill>
          </a:endParaRPr>
        </a:p>
      </dsp:txBody>
      <dsp:txXfrm>
        <a:off x="555389" y="128212"/>
        <a:ext cx="2813864" cy="2814088"/>
      </dsp:txXfrm>
    </dsp:sp>
    <dsp:sp modelId="{4ED78E18-32BE-4394-B8EB-CC4654B8025B}">
      <dsp:nvSpPr>
        <dsp:cNvPr id="4" name="椭圆 3"/>
        <dsp:cNvSpPr/>
      </dsp:nvSpPr>
      <dsp:spPr bwMode="white">
        <a:xfrm>
          <a:off x="2161103" y="0"/>
          <a:ext cx="313153" cy="312969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2161103" y="0"/>
        <a:ext cx="313153" cy="312969"/>
      </dsp:txXfrm>
    </dsp:sp>
    <dsp:sp modelId="{498C2933-4543-4231-9D28-94B38BCAD15E}">
      <dsp:nvSpPr>
        <dsp:cNvPr id="5" name="椭圆 4"/>
        <dsp:cNvSpPr/>
      </dsp:nvSpPr>
      <dsp:spPr bwMode="white">
        <a:xfrm>
          <a:off x="1420103" y="2733216"/>
          <a:ext cx="226810" cy="226837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1420103" y="2733216"/>
        <a:ext cx="226810" cy="226837"/>
      </dsp:txXfrm>
    </dsp:sp>
    <dsp:sp modelId="{DF0ED3B7-B6D2-4D60-A2C5-34946F83E6AA}">
      <dsp:nvSpPr>
        <dsp:cNvPr id="6" name="椭圆 5"/>
        <dsp:cNvSpPr/>
      </dsp:nvSpPr>
      <dsp:spPr bwMode="white">
        <a:xfrm>
          <a:off x="3550315" y="1270285"/>
          <a:ext cx="226810" cy="226837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3550315" y="1270285"/>
        <a:ext cx="226810" cy="226837"/>
      </dsp:txXfrm>
    </dsp:sp>
    <dsp:sp modelId="{A01D4F07-80AC-4D9E-A795-7724608B0A44}">
      <dsp:nvSpPr>
        <dsp:cNvPr id="7" name="椭圆 6"/>
        <dsp:cNvSpPr/>
      </dsp:nvSpPr>
      <dsp:spPr bwMode="white">
        <a:xfrm>
          <a:off x="2466201" y="2974517"/>
          <a:ext cx="313153" cy="312969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2466201" y="2974517"/>
        <a:ext cx="313153" cy="312969"/>
      </dsp:txXfrm>
    </dsp:sp>
    <dsp:sp modelId="{A85DC02C-7C45-483A-904B-372DB2D73308}">
      <dsp:nvSpPr>
        <dsp:cNvPr id="8" name="椭圆 7"/>
        <dsp:cNvSpPr/>
      </dsp:nvSpPr>
      <dsp:spPr bwMode="white">
        <a:xfrm>
          <a:off x="1484216" y="444797"/>
          <a:ext cx="226810" cy="226837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1484216" y="444797"/>
        <a:ext cx="226810" cy="226837"/>
      </dsp:txXfrm>
    </dsp:sp>
    <dsp:sp modelId="{BFBB0967-40D3-43AD-8780-7039A5985C1D}">
      <dsp:nvSpPr>
        <dsp:cNvPr id="9" name="椭圆 8"/>
        <dsp:cNvSpPr/>
      </dsp:nvSpPr>
      <dsp:spPr bwMode="white">
        <a:xfrm>
          <a:off x="769957" y="1742368"/>
          <a:ext cx="226810" cy="226837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769957" y="1742368"/>
        <a:ext cx="226810" cy="2268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3221736" cy="3287486"/>
        <a:chOff x="0" y="0"/>
        <a:chExt cx="3221736" cy="3287486"/>
      </a:xfrm>
    </dsp:grpSpPr>
    <dsp:sp modelId="{3F52E3FC-2423-4954-84F7-BA0F3EA7EA03}">
      <dsp:nvSpPr>
        <dsp:cNvPr id="3" name="椭圆 2"/>
        <dsp:cNvSpPr/>
      </dsp:nvSpPr>
      <dsp:spPr bwMode="white">
        <a:xfrm>
          <a:off x="555389" y="128212"/>
          <a:ext cx="2813864" cy="2814088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>
              <a:solidFill>
                <a:schemeClr val="dk1"/>
              </a:solidFill>
            </a:rPr>
            <a:t>查看积分及</a:t>
          </a:r>
          <a:endParaRPr lang="en-US" altLang="zh-CN" sz="2000" dirty="0">
            <a:solidFill>
              <a:schemeClr val="dk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>
              <a:solidFill>
                <a:schemeClr val="dk1"/>
              </a:solidFill>
            </a:rPr>
            <a:t>积分规则</a:t>
          </a:r>
          <a:endParaRPr>
            <a:solidFill>
              <a:schemeClr val="dk1"/>
            </a:solidFill>
          </a:endParaRPr>
        </a:p>
      </dsp:txBody>
      <dsp:txXfrm>
        <a:off x="555389" y="128212"/>
        <a:ext cx="2813864" cy="2814088"/>
      </dsp:txXfrm>
    </dsp:sp>
    <dsp:sp modelId="{4ED78E18-32BE-4394-B8EB-CC4654B8025B}">
      <dsp:nvSpPr>
        <dsp:cNvPr id="4" name="椭圆 3"/>
        <dsp:cNvSpPr/>
      </dsp:nvSpPr>
      <dsp:spPr bwMode="white">
        <a:xfrm>
          <a:off x="2161103" y="0"/>
          <a:ext cx="313153" cy="312969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2161103" y="0"/>
        <a:ext cx="313153" cy="312969"/>
      </dsp:txXfrm>
    </dsp:sp>
    <dsp:sp modelId="{498C2933-4543-4231-9D28-94B38BCAD15E}">
      <dsp:nvSpPr>
        <dsp:cNvPr id="5" name="椭圆 4"/>
        <dsp:cNvSpPr/>
      </dsp:nvSpPr>
      <dsp:spPr bwMode="white">
        <a:xfrm>
          <a:off x="1420103" y="2733216"/>
          <a:ext cx="226810" cy="226837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1420103" y="2733216"/>
        <a:ext cx="226810" cy="226837"/>
      </dsp:txXfrm>
    </dsp:sp>
    <dsp:sp modelId="{DF0ED3B7-B6D2-4D60-A2C5-34946F83E6AA}">
      <dsp:nvSpPr>
        <dsp:cNvPr id="6" name="椭圆 5"/>
        <dsp:cNvSpPr/>
      </dsp:nvSpPr>
      <dsp:spPr bwMode="white">
        <a:xfrm>
          <a:off x="3550315" y="1270285"/>
          <a:ext cx="226810" cy="226837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3550315" y="1270285"/>
        <a:ext cx="226810" cy="226837"/>
      </dsp:txXfrm>
    </dsp:sp>
    <dsp:sp modelId="{A01D4F07-80AC-4D9E-A795-7724608B0A44}">
      <dsp:nvSpPr>
        <dsp:cNvPr id="7" name="椭圆 6"/>
        <dsp:cNvSpPr/>
      </dsp:nvSpPr>
      <dsp:spPr bwMode="white">
        <a:xfrm>
          <a:off x="2466201" y="2974517"/>
          <a:ext cx="313153" cy="312969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2466201" y="2974517"/>
        <a:ext cx="313153" cy="312969"/>
      </dsp:txXfrm>
    </dsp:sp>
    <dsp:sp modelId="{A85DC02C-7C45-483A-904B-372DB2D73308}">
      <dsp:nvSpPr>
        <dsp:cNvPr id="8" name="椭圆 7"/>
        <dsp:cNvSpPr/>
      </dsp:nvSpPr>
      <dsp:spPr bwMode="white">
        <a:xfrm>
          <a:off x="1484216" y="444797"/>
          <a:ext cx="226810" cy="226837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1484216" y="444797"/>
        <a:ext cx="226810" cy="226837"/>
      </dsp:txXfrm>
    </dsp:sp>
    <dsp:sp modelId="{BFBB0967-40D3-43AD-8780-7039A5985C1D}">
      <dsp:nvSpPr>
        <dsp:cNvPr id="9" name="椭圆 8"/>
        <dsp:cNvSpPr/>
      </dsp:nvSpPr>
      <dsp:spPr bwMode="white">
        <a:xfrm>
          <a:off x="769957" y="1742368"/>
          <a:ext cx="226810" cy="226837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769957" y="1742368"/>
        <a:ext cx="226810" cy="2268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3573780" cy="3646714"/>
        <a:chOff x="0" y="0"/>
        <a:chExt cx="3573780" cy="3646714"/>
      </a:xfrm>
    </dsp:grpSpPr>
    <dsp:sp modelId="{3F52E3FC-2423-4954-84F7-BA0F3EA7EA03}">
      <dsp:nvSpPr>
        <dsp:cNvPr id="3" name="椭圆 2"/>
        <dsp:cNvSpPr/>
      </dsp:nvSpPr>
      <dsp:spPr bwMode="white">
        <a:xfrm>
          <a:off x="526325" y="142222"/>
          <a:ext cx="3121339" cy="3121587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>
              <a:solidFill>
                <a:schemeClr val="dk1"/>
              </a:solidFill>
            </a:rPr>
            <a:t>知识点检索与学习</a:t>
          </a:r>
          <a:endParaRPr>
            <a:solidFill>
              <a:schemeClr val="dk1"/>
            </a:solidFill>
          </a:endParaRPr>
        </a:p>
      </dsp:txBody>
      <dsp:txXfrm>
        <a:off x="526325" y="142222"/>
        <a:ext cx="3121339" cy="3121587"/>
      </dsp:txXfrm>
    </dsp:sp>
    <dsp:sp modelId="{4ED78E18-32BE-4394-B8EB-CC4654B8025B}">
      <dsp:nvSpPr>
        <dsp:cNvPr id="4" name="椭圆 3"/>
        <dsp:cNvSpPr/>
      </dsp:nvSpPr>
      <dsp:spPr bwMode="white">
        <a:xfrm>
          <a:off x="2307496" y="0"/>
          <a:ext cx="347371" cy="347167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2307496" y="0"/>
        <a:ext cx="347371" cy="347167"/>
      </dsp:txXfrm>
    </dsp:sp>
    <dsp:sp modelId="{498C2933-4543-4231-9D28-94B38BCAD15E}">
      <dsp:nvSpPr>
        <dsp:cNvPr id="5" name="椭圆 4"/>
        <dsp:cNvSpPr/>
      </dsp:nvSpPr>
      <dsp:spPr bwMode="white">
        <a:xfrm>
          <a:off x="1485527" y="3031878"/>
          <a:ext cx="251594" cy="251623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1485527" y="3031878"/>
        <a:ext cx="251594" cy="251623"/>
      </dsp:txXfrm>
    </dsp:sp>
    <dsp:sp modelId="{DF0ED3B7-B6D2-4D60-A2C5-34946F83E6AA}">
      <dsp:nvSpPr>
        <dsp:cNvPr id="6" name="椭圆 5"/>
        <dsp:cNvSpPr/>
      </dsp:nvSpPr>
      <dsp:spPr bwMode="white">
        <a:xfrm>
          <a:off x="3848510" y="1409090"/>
          <a:ext cx="251594" cy="251623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3848510" y="1409090"/>
        <a:ext cx="251594" cy="251623"/>
      </dsp:txXfrm>
    </dsp:sp>
    <dsp:sp modelId="{A01D4F07-80AC-4D9E-A795-7724608B0A44}">
      <dsp:nvSpPr>
        <dsp:cNvPr id="7" name="椭圆 6"/>
        <dsp:cNvSpPr/>
      </dsp:nvSpPr>
      <dsp:spPr bwMode="white">
        <a:xfrm>
          <a:off x="2645933" y="3299547"/>
          <a:ext cx="347371" cy="347167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2645933" y="3299547"/>
        <a:ext cx="347371" cy="347167"/>
      </dsp:txXfrm>
    </dsp:sp>
    <dsp:sp modelId="{A85DC02C-7C45-483A-904B-372DB2D73308}">
      <dsp:nvSpPr>
        <dsp:cNvPr id="8" name="椭圆 7"/>
        <dsp:cNvSpPr/>
      </dsp:nvSpPr>
      <dsp:spPr bwMode="white">
        <a:xfrm>
          <a:off x="1556645" y="493400"/>
          <a:ext cx="251594" cy="251623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1556645" y="493400"/>
        <a:ext cx="251594" cy="251623"/>
      </dsp:txXfrm>
    </dsp:sp>
    <dsp:sp modelId="{BFBB0967-40D3-43AD-8780-7039A5985C1D}">
      <dsp:nvSpPr>
        <dsp:cNvPr id="9" name="椭圆 8"/>
        <dsp:cNvSpPr/>
      </dsp:nvSpPr>
      <dsp:spPr bwMode="white">
        <a:xfrm>
          <a:off x="764338" y="1932758"/>
          <a:ext cx="251594" cy="251623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764338" y="1932758"/>
        <a:ext cx="251594" cy="2516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3221736" cy="3287486"/>
        <a:chOff x="0" y="0"/>
        <a:chExt cx="3221736" cy="3287486"/>
      </a:xfrm>
    </dsp:grpSpPr>
    <dsp:sp modelId="{3F52E3FC-2423-4954-84F7-BA0F3EA7EA03}">
      <dsp:nvSpPr>
        <dsp:cNvPr id="3" name="椭圆 2"/>
        <dsp:cNvSpPr/>
      </dsp:nvSpPr>
      <dsp:spPr bwMode="white">
        <a:xfrm>
          <a:off x="555389" y="128212"/>
          <a:ext cx="2813864" cy="2814088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>
              <a:solidFill>
                <a:schemeClr val="dk1"/>
              </a:solidFill>
            </a:rPr>
            <a:t>讨论与笔记</a:t>
          </a:r>
          <a:endParaRPr>
            <a:solidFill>
              <a:schemeClr val="dk1"/>
            </a:solidFill>
          </a:endParaRPr>
        </a:p>
      </dsp:txBody>
      <dsp:txXfrm>
        <a:off x="555389" y="128212"/>
        <a:ext cx="2813864" cy="2814088"/>
      </dsp:txXfrm>
    </dsp:sp>
    <dsp:sp modelId="{4ED78E18-32BE-4394-B8EB-CC4654B8025B}">
      <dsp:nvSpPr>
        <dsp:cNvPr id="4" name="椭圆 3"/>
        <dsp:cNvSpPr/>
      </dsp:nvSpPr>
      <dsp:spPr bwMode="white">
        <a:xfrm>
          <a:off x="2161103" y="0"/>
          <a:ext cx="313153" cy="312969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2161103" y="0"/>
        <a:ext cx="313153" cy="312969"/>
      </dsp:txXfrm>
    </dsp:sp>
    <dsp:sp modelId="{498C2933-4543-4231-9D28-94B38BCAD15E}">
      <dsp:nvSpPr>
        <dsp:cNvPr id="5" name="椭圆 4"/>
        <dsp:cNvSpPr/>
      </dsp:nvSpPr>
      <dsp:spPr bwMode="white">
        <a:xfrm>
          <a:off x="1420103" y="2733216"/>
          <a:ext cx="226810" cy="226837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1420103" y="2733216"/>
        <a:ext cx="226810" cy="226837"/>
      </dsp:txXfrm>
    </dsp:sp>
    <dsp:sp modelId="{DF0ED3B7-B6D2-4D60-A2C5-34946F83E6AA}">
      <dsp:nvSpPr>
        <dsp:cNvPr id="6" name="椭圆 5"/>
        <dsp:cNvSpPr/>
      </dsp:nvSpPr>
      <dsp:spPr bwMode="white">
        <a:xfrm>
          <a:off x="3550315" y="1270285"/>
          <a:ext cx="226810" cy="226837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3550315" y="1270285"/>
        <a:ext cx="226810" cy="226837"/>
      </dsp:txXfrm>
    </dsp:sp>
    <dsp:sp modelId="{A01D4F07-80AC-4D9E-A795-7724608B0A44}">
      <dsp:nvSpPr>
        <dsp:cNvPr id="7" name="椭圆 6"/>
        <dsp:cNvSpPr/>
      </dsp:nvSpPr>
      <dsp:spPr bwMode="white">
        <a:xfrm>
          <a:off x="2466201" y="2974517"/>
          <a:ext cx="313153" cy="312969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2466201" y="2974517"/>
        <a:ext cx="313153" cy="312969"/>
      </dsp:txXfrm>
    </dsp:sp>
    <dsp:sp modelId="{A85DC02C-7C45-483A-904B-372DB2D73308}">
      <dsp:nvSpPr>
        <dsp:cNvPr id="8" name="椭圆 7"/>
        <dsp:cNvSpPr/>
      </dsp:nvSpPr>
      <dsp:spPr bwMode="white">
        <a:xfrm>
          <a:off x="1484216" y="444797"/>
          <a:ext cx="226810" cy="226837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1484216" y="444797"/>
        <a:ext cx="226810" cy="226837"/>
      </dsp:txXfrm>
    </dsp:sp>
    <dsp:sp modelId="{BFBB0967-40D3-43AD-8780-7039A5985C1D}">
      <dsp:nvSpPr>
        <dsp:cNvPr id="9" name="椭圆 8"/>
        <dsp:cNvSpPr/>
      </dsp:nvSpPr>
      <dsp:spPr bwMode="white">
        <a:xfrm>
          <a:off x="769957" y="1742368"/>
          <a:ext cx="226810" cy="226837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769957" y="1742368"/>
        <a:ext cx="226810" cy="2268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3221736" cy="3287486"/>
        <a:chOff x="0" y="0"/>
        <a:chExt cx="3221736" cy="3287486"/>
      </a:xfrm>
    </dsp:grpSpPr>
    <dsp:sp modelId="{3F52E3FC-2423-4954-84F7-BA0F3EA7EA03}">
      <dsp:nvSpPr>
        <dsp:cNvPr id="3" name="椭圆 2"/>
        <dsp:cNvSpPr/>
      </dsp:nvSpPr>
      <dsp:spPr bwMode="white">
        <a:xfrm>
          <a:off x="555389" y="128212"/>
          <a:ext cx="2813864" cy="2814088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>
              <a:solidFill>
                <a:schemeClr val="dk1"/>
              </a:solidFill>
            </a:rPr>
            <a:t>回顾学习轨迹</a:t>
          </a:r>
          <a:endParaRPr>
            <a:solidFill>
              <a:schemeClr val="dk1"/>
            </a:solidFill>
          </a:endParaRPr>
        </a:p>
      </dsp:txBody>
      <dsp:txXfrm>
        <a:off x="555389" y="128212"/>
        <a:ext cx="2813864" cy="2814088"/>
      </dsp:txXfrm>
    </dsp:sp>
    <dsp:sp modelId="{4ED78E18-32BE-4394-B8EB-CC4654B8025B}">
      <dsp:nvSpPr>
        <dsp:cNvPr id="4" name="椭圆 3"/>
        <dsp:cNvSpPr/>
      </dsp:nvSpPr>
      <dsp:spPr bwMode="white">
        <a:xfrm>
          <a:off x="2161103" y="0"/>
          <a:ext cx="313153" cy="312969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2161103" y="0"/>
        <a:ext cx="313153" cy="312969"/>
      </dsp:txXfrm>
    </dsp:sp>
    <dsp:sp modelId="{498C2933-4543-4231-9D28-94B38BCAD15E}">
      <dsp:nvSpPr>
        <dsp:cNvPr id="5" name="椭圆 4"/>
        <dsp:cNvSpPr/>
      </dsp:nvSpPr>
      <dsp:spPr bwMode="white">
        <a:xfrm>
          <a:off x="1420103" y="2733216"/>
          <a:ext cx="226810" cy="226837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1420103" y="2733216"/>
        <a:ext cx="226810" cy="226837"/>
      </dsp:txXfrm>
    </dsp:sp>
    <dsp:sp modelId="{DF0ED3B7-B6D2-4D60-A2C5-34946F83E6AA}">
      <dsp:nvSpPr>
        <dsp:cNvPr id="6" name="椭圆 5"/>
        <dsp:cNvSpPr/>
      </dsp:nvSpPr>
      <dsp:spPr bwMode="white">
        <a:xfrm>
          <a:off x="3550315" y="1270285"/>
          <a:ext cx="226810" cy="226837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3550315" y="1270285"/>
        <a:ext cx="226810" cy="226837"/>
      </dsp:txXfrm>
    </dsp:sp>
    <dsp:sp modelId="{A01D4F07-80AC-4D9E-A795-7724608B0A44}">
      <dsp:nvSpPr>
        <dsp:cNvPr id="7" name="椭圆 6"/>
        <dsp:cNvSpPr/>
      </dsp:nvSpPr>
      <dsp:spPr bwMode="white">
        <a:xfrm>
          <a:off x="2466201" y="2974517"/>
          <a:ext cx="313153" cy="312969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2466201" y="2974517"/>
        <a:ext cx="313153" cy="312969"/>
      </dsp:txXfrm>
    </dsp:sp>
    <dsp:sp modelId="{A85DC02C-7C45-483A-904B-372DB2D73308}">
      <dsp:nvSpPr>
        <dsp:cNvPr id="8" name="椭圆 7"/>
        <dsp:cNvSpPr/>
      </dsp:nvSpPr>
      <dsp:spPr bwMode="white">
        <a:xfrm>
          <a:off x="1484216" y="444797"/>
          <a:ext cx="226810" cy="226837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1484216" y="444797"/>
        <a:ext cx="226810" cy="226837"/>
      </dsp:txXfrm>
    </dsp:sp>
    <dsp:sp modelId="{BFBB0967-40D3-43AD-8780-7039A5985C1D}">
      <dsp:nvSpPr>
        <dsp:cNvPr id="9" name="椭圆 8"/>
        <dsp:cNvSpPr/>
      </dsp:nvSpPr>
      <dsp:spPr bwMode="white">
        <a:xfrm>
          <a:off x="769957" y="1742368"/>
          <a:ext cx="226810" cy="226837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769957" y="1742368"/>
        <a:ext cx="226810" cy="2268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3221736" cy="3287486"/>
        <a:chOff x="0" y="0"/>
        <a:chExt cx="3221736" cy="3287486"/>
      </a:xfrm>
    </dsp:grpSpPr>
    <dsp:sp modelId="{3F52E3FC-2423-4954-84F7-BA0F3EA7EA03}">
      <dsp:nvSpPr>
        <dsp:cNvPr id="3" name="椭圆 2"/>
        <dsp:cNvSpPr/>
      </dsp:nvSpPr>
      <dsp:spPr bwMode="white">
        <a:xfrm>
          <a:off x="555389" y="128212"/>
          <a:ext cx="2813864" cy="2814088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>
              <a:solidFill>
                <a:schemeClr val="dk1"/>
              </a:solidFill>
            </a:rPr>
            <a:t>考试</a:t>
          </a:r>
          <a:endParaRPr>
            <a:solidFill>
              <a:schemeClr val="dk1"/>
            </a:solidFill>
          </a:endParaRPr>
        </a:p>
      </dsp:txBody>
      <dsp:txXfrm>
        <a:off x="555389" y="128212"/>
        <a:ext cx="2813864" cy="2814088"/>
      </dsp:txXfrm>
    </dsp:sp>
    <dsp:sp modelId="{4ED78E18-32BE-4394-B8EB-CC4654B8025B}">
      <dsp:nvSpPr>
        <dsp:cNvPr id="4" name="椭圆 3"/>
        <dsp:cNvSpPr/>
      </dsp:nvSpPr>
      <dsp:spPr bwMode="white">
        <a:xfrm>
          <a:off x="2161103" y="0"/>
          <a:ext cx="313153" cy="312969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2161103" y="0"/>
        <a:ext cx="313153" cy="312969"/>
      </dsp:txXfrm>
    </dsp:sp>
    <dsp:sp modelId="{498C2933-4543-4231-9D28-94B38BCAD15E}">
      <dsp:nvSpPr>
        <dsp:cNvPr id="5" name="椭圆 4"/>
        <dsp:cNvSpPr/>
      </dsp:nvSpPr>
      <dsp:spPr bwMode="white">
        <a:xfrm>
          <a:off x="1420103" y="2733216"/>
          <a:ext cx="226810" cy="226837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1420103" y="2733216"/>
        <a:ext cx="226810" cy="226837"/>
      </dsp:txXfrm>
    </dsp:sp>
    <dsp:sp modelId="{DF0ED3B7-B6D2-4D60-A2C5-34946F83E6AA}">
      <dsp:nvSpPr>
        <dsp:cNvPr id="6" name="椭圆 5"/>
        <dsp:cNvSpPr/>
      </dsp:nvSpPr>
      <dsp:spPr bwMode="white">
        <a:xfrm>
          <a:off x="3550315" y="1270285"/>
          <a:ext cx="226810" cy="226837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3550315" y="1270285"/>
        <a:ext cx="226810" cy="226837"/>
      </dsp:txXfrm>
    </dsp:sp>
    <dsp:sp modelId="{A01D4F07-80AC-4D9E-A795-7724608B0A44}">
      <dsp:nvSpPr>
        <dsp:cNvPr id="7" name="椭圆 6"/>
        <dsp:cNvSpPr/>
      </dsp:nvSpPr>
      <dsp:spPr bwMode="white">
        <a:xfrm>
          <a:off x="2466201" y="2974517"/>
          <a:ext cx="313153" cy="312969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2466201" y="2974517"/>
        <a:ext cx="313153" cy="312969"/>
      </dsp:txXfrm>
    </dsp:sp>
    <dsp:sp modelId="{A85DC02C-7C45-483A-904B-372DB2D73308}">
      <dsp:nvSpPr>
        <dsp:cNvPr id="8" name="椭圆 7"/>
        <dsp:cNvSpPr/>
      </dsp:nvSpPr>
      <dsp:spPr bwMode="white">
        <a:xfrm>
          <a:off x="1484216" y="444797"/>
          <a:ext cx="226810" cy="226837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1484216" y="444797"/>
        <a:ext cx="226810" cy="226837"/>
      </dsp:txXfrm>
    </dsp:sp>
    <dsp:sp modelId="{BFBB0967-40D3-43AD-8780-7039A5985C1D}">
      <dsp:nvSpPr>
        <dsp:cNvPr id="9" name="椭圆 8"/>
        <dsp:cNvSpPr/>
      </dsp:nvSpPr>
      <dsp:spPr bwMode="white">
        <a:xfrm>
          <a:off x="769957" y="1742368"/>
          <a:ext cx="226810" cy="226837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769957" y="1742368"/>
        <a:ext cx="226810" cy="22683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3221736" cy="3287486"/>
        <a:chOff x="0" y="0"/>
        <a:chExt cx="3221736" cy="3287486"/>
      </a:xfrm>
    </dsp:grpSpPr>
    <dsp:sp modelId="{3F52E3FC-2423-4954-84F7-BA0F3EA7EA03}">
      <dsp:nvSpPr>
        <dsp:cNvPr id="3" name="椭圆 2"/>
        <dsp:cNvSpPr/>
      </dsp:nvSpPr>
      <dsp:spPr bwMode="white">
        <a:xfrm>
          <a:off x="555389" y="128212"/>
          <a:ext cx="2813864" cy="2814088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>
              <a:solidFill>
                <a:schemeClr val="dk1"/>
              </a:solidFill>
            </a:rPr>
            <a:t>成绩查询</a:t>
          </a:r>
          <a:endParaRPr>
            <a:solidFill>
              <a:schemeClr val="dk1"/>
            </a:solidFill>
          </a:endParaRPr>
        </a:p>
      </dsp:txBody>
      <dsp:txXfrm>
        <a:off x="555389" y="128212"/>
        <a:ext cx="2813864" cy="2814088"/>
      </dsp:txXfrm>
    </dsp:sp>
    <dsp:sp modelId="{4ED78E18-32BE-4394-B8EB-CC4654B8025B}">
      <dsp:nvSpPr>
        <dsp:cNvPr id="4" name="椭圆 3"/>
        <dsp:cNvSpPr/>
      </dsp:nvSpPr>
      <dsp:spPr bwMode="white">
        <a:xfrm>
          <a:off x="2161103" y="0"/>
          <a:ext cx="313153" cy="312969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2161103" y="0"/>
        <a:ext cx="313153" cy="312969"/>
      </dsp:txXfrm>
    </dsp:sp>
    <dsp:sp modelId="{498C2933-4543-4231-9D28-94B38BCAD15E}">
      <dsp:nvSpPr>
        <dsp:cNvPr id="5" name="椭圆 4"/>
        <dsp:cNvSpPr/>
      </dsp:nvSpPr>
      <dsp:spPr bwMode="white">
        <a:xfrm>
          <a:off x="1420103" y="2733216"/>
          <a:ext cx="226810" cy="226837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1420103" y="2733216"/>
        <a:ext cx="226810" cy="226837"/>
      </dsp:txXfrm>
    </dsp:sp>
    <dsp:sp modelId="{DF0ED3B7-B6D2-4D60-A2C5-34946F83E6AA}">
      <dsp:nvSpPr>
        <dsp:cNvPr id="6" name="椭圆 5"/>
        <dsp:cNvSpPr/>
      </dsp:nvSpPr>
      <dsp:spPr bwMode="white">
        <a:xfrm>
          <a:off x="3550315" y="1270285"/>
          <a:ext cx="226810" cy="226837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3550315" y="1270285"/>
        <a:ext cx="226810" cy="226837"/>
      </dsp:txXfrm>
    </dsp:sp>
    <dsp:sp modelId="{A01D4F07-80AC-4D9E-A795-7724608B0A44}">
      <dsp:nvSpPr>
        <dsp:cNvPr id="7" name="椭圆 6"/>
        <dsp:cNvSpPr/>
      </dsp:nvSpPr>
      <dsp:spPr bwMode="white">
        <a:xfrm>
          <a:off x="2466201" y="2974517"/>
          <a:ext cx="313153" cy="312969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2466201" y="2974517"/>
        <a:ext cx="313153" cy="312969"/>
      </dsp:txXfrm>
    </dsp:sp>
    <dsp:sp modelId="{A85DC02C-7C45-483A-904B-372DB2D73308}">
      <dsp:nvSpPr>
        <dsp:cNvPr id="8" name="椭圆 7"/>
        <dsp:cNvSpPr/>
      </dsp:nvSpPr>
      <dsp:spPr bwMode="white">
        <a:xfrm>
          <a:off x="1484216" y="444797"/>
          <a:ext cx="226810" cy="226837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1484216" y="444797"/>
        <a:ext cx="226810" cy="226837"/>
      </dsp:txXfrm>
    </dsp:sp>
    <dsp:sp modelId="{BFBB0967-40D3-43AD-8780-7039A5985C1D}">
      <dsp:nvSpPr>
        <dsp:cNvPr id="9" name="椭圆 8"/>
        <dsp:cNvSpPr/>
      </dsp:nvSpPr>
      <dsp:spPr bwMode="white">
        <a:xfrm>
          <a:off x="769957" y="1742368"/>
          <a:ext cx="226810" cy="226837"/>
        </a:xfrm>
        <a:prstGeom prst="ellipse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769957" y="1742368"/>
        <a:ext cx="226810" cy="2268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#1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bkpt" val="endCnv"/>
          <dgm:param type="contDir" val="revDir"/>
          <dgm:param type="grDir" val="tL"/>
          <dgm:param type="flowDir" val="row"/>
        </dgm:alg>
      </dgm:if>
      <dgm:else name="Name2">
        <dgm:alg type="snake">
          <dgm:param type="bkpt" val="endCnv"/>
          <dgm:param type="contDir" val="rev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2023/12/25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9C93-C9F2-4E13-A33B-6EA049556149}" type="datetimeFigureOut">
              <a:rPr lang="zh-CN" altLang="en-US" smtClean="0"/>
              <a:pPr/>
              <a:t>2023/12/25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0F8A-3BEF-4A10-9E91-AC23184DEB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9C93-C9F2-4E13-A33B-6EA049556149}" type="datetimeFigureOut">
              <a:rPr lang="zh-CN" altLang="en-US" smtClean="0"/>
              <a:pPr/>
              <a:t>2023/12/25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0F8A-3BEF-4A10-9E91-AC23184DEB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9C93-C9F2-4E13-A33B-6EA049556149}" type="datetimeFigureOut">
              <a:rPr lang="zh-CN" altLang="en-US" smtClean="0"/>
              <a:pPr/>
              <a:t>2023/12/25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0F8A-3BEF-4A10-9E91-AC23184DEB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9C93-C9F2-4E13-A33B-6EA049556149}" type="datetimeFigureOut">
              <a:rPr lang="zh-CN" altLang="en-US" smtClean="0"/>
              <a:pPr/>
              <a:t>2023/12/25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0F8A-3BEF-4A10-9E91-AC23184DEB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69428" y="354011"/>
            <a:ext cx="6117773" cy="61560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381000" y="365124"/>
            <a:ext cx="92529" cy="615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5562600" y="354011"/>
            <a:ext cx="0" cy="6156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09142" y="6449561"/>
            <a:ext cx="1384886" cy="330944"/>
          </a:xfrm>
          <a:prstGeom prst="rect">
            <a:avLst/>
          </a:prstGeom>
        </p:spPr>
      </p:pic>
      <p:sp>
        <p:nvSpPr>
          <p:cNvPr id="13" name="内容占位符 12"/>
          <p:cNvSpPr>
            <a:spLocks noGrp="1"/>
          </p:cNvSpPr>
          <p:nvPr>
            <p:ph sz="quarter" idx="10"/>
          </p:nvPr>
        </p:nvSpPr>
        <p:spPr>
          <a:xfrm>
            <a:off x="511175" y="365125"/>
            <a:ext cx="4845050" cy="6156325"/>
          </a:xfrm>
        </p:spPr>
        <p:txBody>
          <a:bodyPr anchor="ctr"/>
          <a:lstStyle>
            <a:lvl1pPr>
              <a:buNone/>
              <a:defRPr/>
            </a:lvl1pPr>
            <a:lvl2pPr marL="228600" indent="-228600">
              <a:defRPr sz="2000"/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9C93-C9F2-4E13-A33B-6EA049556149}" type="datetimeFigureOut">
              <a:rPr lang="zh-CN" altLang="en-US" smtClean="0"/>
              <a:pPr/>
              <a:t>2023/12/25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0F8A-3BEF-4A10-9E91-AC23184DEB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9C93-C9F2-4E13-A33B-6EA049556149}" type="datetimeFigureOut">
              <a:rPr lang="zh-CN" altLang="en-US" smtClean="0"/>
              <a:pPr/>
              <a:t>2023/12/25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0F8A-3BEF-4A10-9E91-AC23184DEB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9C93-C9F2-4E13-A33B-6EA049556149}" type="datetimeFigureOut">
              <a:rPr lang="zh-CN" altLang="en-US" smtClean="0"/>
              <a:pPr/>
              <a:t>2023/12/25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0F8A-3BEF-4A10-9E91-AC23184DEB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9C93-C9F2-4E13-A33B-6EA049556149}" type="datetimeFigureOut">
              <a:rPr lang="zh-CN" altLang="en-US" smtClean="0"/>
              <a:pPr/>
              <a:t>2023/12/25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0F8A-3BEF-4A10-9E91-AC23184DEB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9C93-C9F2-4E13-A33B-6EA049556149}" type="datetimeFigureOut">
              <a:rPr lang="zh-CN" altLang="en-US" smtClean="0"/>
              <a:pPr/>
              <a:t>2023/12/25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0F8A-3BEF-4A10-9E91-AC23184DEB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9C93-C9F2-4E13-A33B-6EA049556149}" type="datetimeFigureOut">
              <a:rPr lang="zh-CN" altLang="en-US" smtClean="0"/>
              <a:pPr/>
              <a:t>2023/12/25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0F8A-3BEF-4A10-9E91-AC23184DEB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69428" y="354011"/>
            <a:ext cx="6117773" cy="61560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381000" y="365124"/>
            <a:ext cx="92529" cy="615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5562600" y="354011"/>
            <a:ext cx="0" cy="6156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09142" y="6449561"/>
            <a:ext cx="1384886" cy="330944"/>
          </a:xfrm>
          <a:prstGeom prst="rect">
            <a:avLst/>
          </a:prstGeom>
        </p:spPr>
      </p:pic>
      <p:sp>
        <p:nvSpPr>
          <p:cNvPr id="13" name="内容占位符 12"/>
          <p:cNvSpPr>
            <a:spLocks noGrp="1"/>
          </p:cNvSpPr>
          <p:nvPr>
            <p:ph sz="quarter" idx="10"/>
          </p:nvPr>
        </p:nvSpPr>
        <p:spPr>
          <a:xfrm>
            <a:off x="511175" y="365125"/>
            <a:ext cx="4845050" cy="6156325"/>
          </a:xfrm>
        </p:spPr>
        <p:txBody>
          <a:bodyPr anchor="ctr"/>
          <a:lstStyle>
            <a:lvl1pPr>
              <a:buNone/>
              <a:defRPr/>
            </a:lvl1pPr>
            <a:lvl2pPr marL="228600" indent="-228600">
              <a:defRPr sz="2000"/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9C93-C9F2-4E13-A33B-6EA049556149}" type="datetimeFigureOut">
              <a:rPr lang="zh-CN" altLang="en-US" smtClean="0"/>
              <a:pPr/>
              <a:t>2023/12/25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0F8A-3BEF-4A10-9E91-AC23184DEB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9C93-C9F2-4E13-A33B-6EA049556149}" type="datetimeFigureOut">
              <a:rPr lang="zh-CN" altLang="en-US" smtClean="0"/>
              <a:pPr/>
              <a:t>2023/12/25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0F8A-3BEF-4A10-9E91-AC23184DEB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9C93-C9F2-4E13-A33B-6EA049556149}" type="datetimeFigureOut">
              <a:rPr lang="zh-CN" altLang="en-US" smtClean="0"/>
              <a:pPr/>
              <a:t>2023/12/25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0F8A-3BEF-4A10-9E91-AC23184DEB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9C93-C9F2-4E13-A33B-6EA049556149}" type="datetimeFigureOut">
              <a:rPr lang="zh-CN" altLang="en-US" smtClean="0"/>
              <a:pPr/>
              <a:t>2023/12/25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0F8A-3BEF-4A10-9E91-AC23184DEB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9C93-C9F2-4E13-A33B-6EA049556149}" type="datetimeFigureOut">
              <a:rPr lang="zh-CN" altLang="en-US" smtClean="0"/>
              <a:pPr/>
              <a:t>2023/12/25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0F8A-3BEF-4A10-9E91-AC23184DEB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9C93-C9F2-4E13-A33B-6EA049556149}" type="datetimeFigureOut">
              <a:rPr lang="zh-CN" altLang="en-US" smtClean="0"/>
              <a:pPr/>
              <a:t>2023/12/25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0F8A-3BEF-4A10-9E91-AC23184DEB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9C93-C9F2-4E13-A33B-6EA049556149}" type="datetimeFigureOut">
              <a:rPr lang="zh-CN" altLang="en-US" smtClean="0"/>
              <a:pPr/>
              <a:t>2023/12/25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0F8A-3BEF-4A10-9E91-AC23184DEB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9C93-C9F2-4E13-A33B-6EA049556149}" type="datetimeFigureOut">
              <a:rPr lang="zh-CN" altLang="en-US" smtClean="0"/>
              <a:pPr/>
              <a:t>2023/12/25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0F8A-3BEF-4A10-9E91-AC23184DEB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9C93-C9F2-4E13-A33B-6EA049556149}" type="datetimeFigureOut">
              <a:rPr lang="zh-CN" altLang="en-US" smtClean="0"/>
              <a:pPr/>
              <a:t>2023/12/25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0F8A-3BEF-4A10-9E91-AC23184DEB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9C93-C9F2-4E13-A33B-6EA049556149}" type="datetimeFigureOut">
              <a:rPr lang="zh-CN" altLang="en-US" smtClean="0"/>
              <a:pPr/>
              <a:t>2023/12/25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0F8A-3BEF-4A10-9E91-AC23184DEB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A9C93-C9F2-4E13-A33B-6EA049556149}" type="datetimeFigureOut">
              <a:rPr lang="zh-CN" altLang="en-US" smtClean="0"/>
              <a:pPr/>
              <a:t>2023/12/25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00F8A-3BEF-4A10-9E91-AC23184DEB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A9C93-C9F2-4E13-A33B-6EA049556149}" type="datetimeFigureOut">
              <a:rPr lang="zh-CN" altLang="en-US" smtClean="0"/>
              <a:pPr/>
              <a:t>2023/12/25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00F8A-3BEF-4A10-9E91-AC23184DEB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75769" y="1372282"/>
            <a:ext cx="10064537" cy="2387600"/>
          </a:xfrm>
        </p:spPr>
        <p:txBody>
          <a:bodyPr/>
          <a:lstStyle/>
          <a:p>
            <a:r>
              <a:rPr lang="zh-CN" altLang="en-US" dirty="0"/>
              <a:t>通识教育广场课程使用手册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759882"/>
            <a:ext cx="9144000" cy="1655762"/>
          </a:xfrm>
        </p:spPr>
        <p:txBody>
          <a:bodyPr/>
          <a:lstStyle/>
          <a:p>
            <a:r>
              <a:rPr lang="zh-CN" altLang="en-US" dirty="0"/>
              <a:t>（学生版）</a:t>
            </a:r>
          </a:p>
        </p:txBody>
      </p:sp>
      <p:pic>
        <p:nvPicPr>
          <p:cNvPr id="10" name="图片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8797" y="1810711"/>
            <a:ext cx="2414406" cy="57620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314960" y="285115"/>
            <a:ext cx="7607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附件</a:t>
            </a:r>
            <a:r>
              <a:rPr lang="en-US" altLang="zh-CN"/>
              <a:t>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305435" y="365125"/>
            <a:ext cx="11624945" cy="2173605"/>
          </a:xfrm>
        </p:spPr>
        <p:txBody>
          <a:bodyPr>
            <a:normAutofit/>
          </a:bodyPr>
          <a:lstStyle/>
          <a:p>
            <a:r>
              <a:rPr lang="en-US" altLang="zh-CN" sz="2000" dirty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   </a:t>
            </a:r>
            <a:r>
              <a:rPr lang="zh-CN" altLang="en-US">
                <a:sym typeface="+mn-ea"/>
              </a:rPr>
              <a:t>自主选课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【电脑端】</a:t>
            </a:r>
          </a:p>
          <a:p>
            <a:r>
              <a:rPr lang="zh-CN" altLang="en-US" sz="2400" b="1">
                <a:sym typeface="+mn-ea"/>
              </a:rPr>
              <a:t>   </a:t>
            </a:r>
            <a:r>
              <a:rPr lang="zh-CN" altLang="en-US" sz="2400" b="1" dirty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报名方法二</a:t>
            </a:r>
            <a:endParaRPr lang="zh-CN" altLang="en-US" sz="2400" b="1">
              <a:sym typeface="+mn-ea"/>
            </a:endParaRPr>
          </a:p>
          <a:p>
            <a:r>
              <a:rPr lang="zh-CN" altLang="en-US" sz="2000">
                <a:sym typeface="+mn-ea"/>
              </a:rPr>
              <a:t>   如果您还没有想好要选择什么课程，点击您想了解的课程的封面，可以查看该课程的一些介绍，如果确定要选这门课，点击橙色的【课程报名】，弹出提示【确定要报名此课程吗？】，点击【确定】，提示【报名成功，您成功添加了1门课程到学习空间】，点击【确定】，此门课程您就报名成功了。</a:t>
            </a:r>
          </a:p>
          <a:p>
            <a:endParaRPr lang="zh-CN" altLang="en-US" sz="2000" dirty="0">
              <a:solidFill>
                <a:schemeClr val="tx1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25" y="2352675"/>
            <a:ext cx="9291320" cy="41421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9745" y="539115"/>
            <a:ext cx="10859770" cy="1337310"/>
          </a:xfrm>
        </p:spPr>
        <p:txBody>
          <a:bodyPr>
            <a:normAutofit/>
          </a:bodyPr>
          <a:lstStyle/>
          <a:p>
            <a:r>
              <a:rPr lang="en-US" altLang="zh-CN" sz="2000" dirty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   </a:t>
            </a:r>
            <a:endParaRPr lang="zh-CN" altLang="en-US" sz="2400" b="1" dirty="0">
              <a:latin typeface="等线" panose="02010600030101010101" charset="-122"/>
              <a:ea typeface="等线" panose="02010600030101010101" charset="-122"/>
              <a:sym typeface="+mn-ea"/>
            </a:endParaRPr>
          </a:p>
          <a:p>
            <a:r>
              <a:rPr lang="zh-CN" altLang="en-US" sz="2000" dirty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   报名成功后，点击提示框里面的</a:t>
            </a:r>
            <a:r>
              <a:rPr lang="en-US" altLang="zh-CN" sz="2000" dirty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【</a:t>
            </a:r>
            <a:r>
              <a:rPr lang="zh-CN" altLang="en-US" sz="2000" dirty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学习空间</a:t>
            </a:r>
            <a:r>
              <a:rPr lang="en-US" altLang="zh-CN" sz="2000" dirty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】</a:t>
            </a:r>
            <a:r>
              <a:rPr lang="zh-CN" altLang="en-US" sz="2000" dirty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，您就能回到学习空间页面。或者点击课程标题下方显示的</a:t>
            </a:r>
            <a:r>
              <a:rPr lang="en-US" altLang="zh-CN" sz="2000" dirty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【</a:t>
            </a:r>
            <a:r>
              <a:rPr lang="zh-CN" altLang="en-US" sz="2000" dirty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进入课程</a:t>
            </a:r>
            <a:r>
              <a:rPr lang="en-US" altLang="zh-CN" sz="2000" dirty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】</a:t>
            </a:r>
            <a:r>
              <a:rPr lang="zh-CN" altLang="en-US" sz="2000" dirty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，进入到课程学习页面。</a:t>
            </a:r>
            <a:endParaRPr lang="zh-CN" altLang="en-US" sz="2000" dirty="0">
              <a:solidFill>
                <a:schemeClr val="tx1"/>
              </a:solidFill>
              <a:latin typeface="等线" panose="02010600030101010101" charset="-122"/>
              <a:ea typeface="等线" panose="02010600030101010101" charset="-122"/>
            </a:endParaRPr>
          </a:p>
          <a:p>
            <a:endParaRPr lang="zh-CN" altLang="en-US" sz="2000" dirty="0">
              <a:solidFill>
                <a:schemeClr val="tx1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1995" y="1991995"/>
            <a:ext cx="8759190" cy="454215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/>
              <a:t>进入广场课程</a:t>
            </a:r>
            <a:endParaRPr lang="en-US" altLang="zh-CN" dirty="0"/>
          </a:p>
          <a:p>
            <a:pPr lvl="1"/>
            <a:r>
              <a:rPr lang="zh-CN" altLang="en-US" dirty="0"/>
              <a:t>广场课程支持电脑端、手机端学习。两端学习数据实时同步。</a:t>
            </a:r>
            <a:endParaRPr lang="en-US" altLang="zh-CN" dirty="0"/>
          </a:p>
          <a:p>
            <a:pPr lvl="1"/>
            <a:r>
              <a:rPr lang="zh-CN" altLang="en-US" dirty="0"/>
              <a:t>请勿在两个终端同时学习。</a:t>
            </a:r>
          </a:p>
        </p:txBody>
      </p:sp>
      <p:sp>
        <p:nvSpPr>
          <p:cNvPr id="5" name="矩形 4"/>
          <p:cNvSpPr/>
          <p:nvPr/>
        </p:nvSpPr>
        <p:spPr>
          <a:xfrm>
            <a:off x="239485" y="478618"/>
            <a:ext cx="859971" cy="5549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2</a:t>
            </a:r>
            <a:endParaRPr lang="zh-CN" altLang="en-US" b="1" dirty="0"/>
          </a:p>
        </p:txBody>
      </p:sp>
      <p:graphicFrame>
        <p:nvGraphicFramePr>
          <p:cNvPr id="15" name="内容占位符 5"/>
          <p:cNvGraphicFramePr/>
          <p:nvPr/>
        </p:nvGraphicFramePr>
        <p:xfrm>
          <a:off x="6972299" y="1665515"/>
          <a:ext cx="4332515" cy="3287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73921" y="533721"/>
            <a:ext cx="3239260" cy="1982932"/>
          </a:xfrm>
        </p:spPr>
      </p:pic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541538" y="1482546"/>
            <a:ext cx="4796932" cy="4896836"/>
          </a:xfrm>
        </p:spPr>
        <p:txBody>
          <a:bodyPr/>
          <a:lstStyle/>
          <a:p>
            <a:r>
              <a:rPr lang="zh-CN" altLang="en-US" dirty="0"/>
              <a:t>进入广场课程</a:t>
            </a:r>
            <a:endParaRPr lang="en-US" altLang="zh-CN" dirty="0"/>
          </a:p>
          <a:p>
            <a:endParaRPr lang="en-US" altLang="zh-CN" dirty="0"/>
          </a:p>
          <a:p>
            <a:pPr lvl="1"/>
            <a:r>
              <a:rPr lang="en-US" altLang="zh-CN" sz="1800" dirty="0"/>
              <a:t>【</a:t>
            </a:r>
            <a:r>
              <a:rPr lang="zh-CN" altLang="en-US" sz="1800" dirty="0"/>
              <a:t>电脑端</a:t>
            </a:r>
            <a:r>
              <a:rPr lang="en-US" altLang="zh-CN" sz="1800" dirty="0"/>
              <a:t>】</a:t>
            </a:r>
            <a:r>
              <a:rPr lang="zh-CN" altLang="en-US" sz="1800" dirty="0"/>
              <a:t>在课程列表中，找到自己选修的广场课程，点击即可进入广场课程学习页面。</a:t>
            </a:r>
            <a:endParaRPr lang="en-US" altLang="zh-CN" sz="1800" dirty="0"/>
          </a:p>
          <a:p>
            <a:pPr lvl="1"/>
            <a:endParaRPr lang="en-US" altLang="zh-CN" sz="1800" dirty="0"/>
          </a:p>
          <a:p>
            <a:pPr lvl="1"/>
            <a:r>
              <a:rPr lang="en-US" altLang="zh-CN" sz="1800" dirty="0"/>
              <a:t>【</a:t>
            </a:r>
            <a:r>
              <a:rPr lang="zh-CN" altLang="en-US" sz="1800" dirty="0"/>
              <a:t>手机端</a:t>
            </a:r>
            <a:r>
              <a:rPr lang="en-US" altLang="zh-CN" sz="1800" dirty="0"/>
              <a:t>】</a:t>
            </a:r>
            <a:r>
              <a:rPr lang="zh-CN" altLang="en-US" sz="1800" dirty="0"/>
              <a:t>在首页“我的课程”模块或通过“我”</a:t>
            </a:r>
            <a:r>
              <a:rPr lang="en-US" altLang="zh-CN" sz="1800" dirty="0"/>
              <a:t>-</a:t>
            </a:r>
            <a:r>
              <a:rPr lang="zh-CN" altLang="en-US" sz="1800" dirty="0"/>
              <a:t>“课程”路径进入课程列表，找到选修的广场课程，点击即可进入广场课程学习页面。</a:t>
            </a:r>
          </a:p>
          <a:p>
            <a:pPr marL="0" lvl="1" indent="0">
              <a:buNone/>
            </a:pP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36887" y="533721"/>
            <a:ext cx="2863945" cy="198293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39485" y="478618"/>
            <a:ext cx="859971" cy="5549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2.1</a:t>
            </a:r>
            <a:endParaRPr lang="zh-CN" altLang="en-US" b="1" dirty="0"/>
          </a:p>
        </p:txBody>
      </p:sp>
      <p:pic>
        <p:nvPicPr>
          <p:cNvPr id="6" name="内容占位符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86980" y="2975328"/>
            <a:ext cx="1879976" cy="343958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19212" y="3033797"/>
            <a:ext cx="1695635" cy="3322647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5601810" y="2743200"/>
            <a:ext cx="65901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/>
              <a:t>查看学习时间</a:t>
            </a:r>
            <a:endParaRPr lang="en-US" altLang="zh-CN" dirty="0"/>
          </a:p>
          <a:p>
            <a:endParaRPr lang="en-US" altLang="zh-CN" dirty="0"/>
          </a:p>
          <a:p>
            <a:pPr lvl="1"/>
            <a:r>
              <a:rPr lang="zh-CN" altLang="en-US" sz="1800" dirty="0"/>
              <a:t>在广场首页，“学习积分” 标题右侧可以查看学习时间。仅在学习时间内完成学习任务才能获得相应的积分。</a:t>
            </a:r>
            <a:endParaRPr lang="en-US" altLang="zh-CN" sz="1800" dirty="0"/>
          </a:p>
          <a:p>
            <a:pPr lvl="1"/>
            <a:r>
              <a:rPr lang="zh-CN" altLang="en-US" sz="1800" dirty="0"/>
              <a:t>电脑端、手机端该信息所在位置一致。</a:t>
            </a:r>
          </a:p>
        </p:txBody>
      </p:sp>
      <p:sp>
        <p:nvSpPr>
          <p:cNvPr id="9" name="矩形 8"/>
          <p:cNvSpPr/>
          <p:nvPr/>
        </p:nvSpPr>
        <p:spPr>
          <a:xfrm>
            <a:off x="239485" y="478618"/>
            <a:ext cx="859971" cy="5549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3</a:t>
            </a:r>
            <a:endParaRPr lang="zh-CN" altLang="en-US" b="1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34290" y="992170"/>
            <a:ext cx="6118225" cy="4379269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/>
              <a:t>查看积分及积分规则</a:t>
            </a:r>
            <a:endParaRPr lang="en-US" altLang="zh-CN" dirty="0"/>
          </a:p>
          <a:p>
            <a:endParaRPr lang="en-US" altLang="zh-CN" dirty="0"/>
          </a:p>
          <a:p>
            <a:pPr lvl="1"/>
            <a:r>
              <a:rPr lang="zh-CN" altLang="en-US" sz="1800" dirty="0"/>
              <a:t>在积分页面，可以查看具体可以积分的学习行为及对应的积分分数。</a:t>
            </a:r>
            <a:endParaRPr lang="en-US" altLang="zh-CN" sz="1800" dirty="0"/>
          </a:p>
          <a:p>
            <a:pPr lvl="1"/>
            <a:r>
              <a:rPr lang="zh-CN" altLang="en-US" sz="1800" dirty="0"/>
              <a:t>查看积分规则时需注意每个积分项可能存在的上限或下限。</a:t>
            </a:r>
            <a:endParaRPr lang="en-US" altLang="zh-CN" sz="1800" dirty="0"/>
          </a:p>
          <a:p>
            <a:pPr lvl="1"/>
            <a:r>
              <a:rPr lang="zh-CN" altLang="en-US" sz="1800" dirty="0"/>
              <a:t>注意查看还需要完成多少积分才能完成课程学习。</a:t>
            </a:r>
          </a:p>
        </p:txBody>
      </p:sp>
      <p:sp>
        <p:nvSpPr>
          <p:cNvPr id="9" name="矩形 8"/>
          <p:cNvSpPr/>
          <p:nvPr/>
        </p:nvSpPr>
        <p:spPr>
          <a:xfrm>
            <a:off x="239485" y="478618"/>
            <a:ext cx="859971" cy="5549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4</a:t>
            </a:r>
            <a:endParaRPr lang="zh-CN" altLang="en-US" b="1" dirty="0"/>
          </a:p>
        </p:txBody>
      </p:sp>
      <p:graphicFrame>
        <p:nvGraphicFramePr>
          <p:cNvPr id="7" name="内容占位符 5"/>
          <p:cNvGraphicFramePr/>
          <p:nvPr/>
        </p:nvGraphicFramePr>
        <p:xfrm>
          <a:off x="6972299" y="1665515"/>
          <a:ext cx="4332515" cy="3287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内容占位符 11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83878" y="1152415"/>
            <a:ext cx="2893447" cy="2014091"/>
          </a:xfrm>
        </p:spPr>
      </p:pic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615950" y="1142761"/>
            <a:ext cx="4138101" cy="5469421"/>
          </a:xfrm>
        </p:spPr>
        <p:txBody>
          <a:bodyPr>
            <a:normAutofit/>
          </a:bodyPr>
          <a:lstStyle/>
          <a:p>
            <a:r>
              <a:rPr lang="zh-CN" altLang="en-US" dirty="0"/>
              <a:t>查看积分及积分规则</a:t>
            </a:r>
            <a:endParaRPr lang="en-US" altLang="zh-CN" dirty="0"/>
          </a:p>
          <a:p>
            <a:endParaRPr lang="en-US" altLang="zh-CN" dirty="0"/>
          </a:p>
          <a:p>
            <a:pPr lvl="1"/>
            <a:r>
              <a:rPr lang="zh-CN" altLang="en-US" sz="1700" dirty="0"/>
              <a:t>在课程首页“学习积分”栏目，可以直接看到已获得的积分。</a:t>
            </a:r>
            <a:endParaRPr lang="en-US" altLang="zh-CN" sz="1700" dirty="0"/>
          </a:p>
          <a:p>
            <a:pPr lvl="1"/>
            <a:r>
              <a:rPr lang="en-US" altLang="zh-CN" sz="1600" dirty="0"/>
              <a:t>【</a:t>
            </a:r>
            <a:r>
              <a:rPr lang="zh-CN" altLang="en-US" sz="1600" dirty="0"/>
              <a:t>电脑端</a:t>
            </a:r>
            <a:r>
              <a:rPr lang="en-US" altLang="zh-CN" sz="1600" dirty="0"/>
              <a:t>】</a:t>
            </a:r>
            <a:r>
              <a:rPr lang="zh-CN" altLang="en-US" sz="1700" dirty="0"/>
              <a:t>点击“学习积分” 栏目右侧“积分规则”或页面最上方“积分规则”，均可查看本课程规定可以积分的学习行为。</a:t>
            </a:r>
            <a:endParaRPr lang="en-US" altLang="zh-CN" sz="1700" dirty="0"/>
          </a:p>
          <a:p>
            <a:pPr lvl="1"/>
            <a:r>
              <a:rPr lang="en-US" altLang="zh-CN" sz="1600" dirty="0"/>
              <a:t>【</a:t>
            </a:r>
            <a:r>
              <a:rPr lang="zh-CN" altLang="en-US" sz="1600" dirty="0"/>
              <a:t>手机端</a:t>
            </a:r>
            <a:r>
              <a:rPr lang="en-US" altLang="zh-CN" sz="1600" dirty="0"/>
              <a:t>】</a:t>
            </a:r>
            <a:r>
              <a:rPr lang="zh-CN" altLang="en-US" sz="1700" dirty="0"/>
              <a:t>点击“学习积分”下方任一一个积分展示模块，均可查看积分规则。</a:t>
            </a:r>
            <a:endParaRPr lang="en-US" altLang="zh-CN" sz="1700" dirty="0"/>
          </a:p>
          <a:p>
            <a:pPr lvl="1"/>
            <a:r>
              <a:rPr lang="zh-CN" altLang="en-US" sz="1700" dirty="0"/>
              <a:t>点击“积分明细”按钮，可查看每日积分情况。</a:t>
            </a:r>
            <a:endParaRPr lang="en-US" altLang="zh-CN" sz="1700" dirty="0"/>
          </a:p>
          <a:p>
            <a:pPr marL="0" lvl="1" indent="0">
              <a:buNone/>
            </a:pPr>
            <a:endParaRPr lang="en-US" altLang="zh-CN" sz="1700" dirty="0"/>
          </a:p>
        </p:txBody>
      </p:sp>
      <p:sp>
        <p:nvSpPr>
          <p:cNvPr id="6" name="矩形 5"/>
          <p:cNvSpPr/>
          <p:nvPr/>
        </p:nvSpPr>
        <p:spPr>
          <a:xfrm>
            <a:off x="239485" y="478618"/>
            <a:ext cx="859971" cy="5549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4.1</a:t>
            </a:r>
            <a:endParaRPr lang="zh-CN" altLang="en-US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21715" y="152057"/>
            <a:ext cx="3016908" cy="22659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21715" y="2447641"/>
            <a:ext cx="3467174" cy="1490998"/>
          </a:xfrm>
          <a:prstGeom prst="rect">
            <a:avLst/>
          </a:prstGeom>
        </p:spPr>
      </p:pic>
      <p:pic>
        <p:nvPicPr>
          <p:cNvPr id="8" name="内容占位符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65973" y="3938639"/>
            <a:ext cx="1480072" cy="284923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15181" y="4005044"/>
            <a:ext cx="1193024" cy="27164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608816" y="3968318"/>
            <a:ext cx="1480073" cy="2900865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5592932" y="3684233"/>
            <a:ext cx="65990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5368770" y="396773"/>
            <a:ext cx="18665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【</a:t>
            </a:r>
            <a:r>
              <a:rPr lang="zh-CN" altLang="en-US" sz="1800" dirty="0"/>
              <a:t> 电脑端 </a:t>
            </a:r>
            <a:r>
              <a:rPr lang="en-US" altLang="zh-CN" sz="1800" dirty="0"/>
              <a:t>】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529721" y="3684233"/>
            <a:ext cx="19520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【</a:t>
            </a:r>
            <a:r>
              <a:rPr lang="zh-CN" altLang="en-US" sz="1800" dirty="0"/>
              <a:t> 手机端 </a:t>
            </a:r>
            <a:r>
              <a:rPr lang="en-US" altLang="zh-CN" sz="1800" dirty="0"/>
              <a:t>】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/>
              <a:t>知识点检索与学习</a:t>
            </a:r>
            <a:endParaRPr lang="en-US" altLang="zh-CN" dirty="0"/>
          </a:p>
          <a:p>
            <a:pPr lvl="1"/>
            <a:r>
              <a:rPr lang="zh-CN" altLang="en-US" sz="1800" dirty="0"/>
              <a:t>系统提供多种途径检索知识点。不同知识点依据内容配备不同的学习材料。</a:t>
            </a:r>
          </a:p>
        </p:txBody>
      </p:sp>
      <p:sp>
        <p:nvSpPr>
          <p:cNvPr id="9" name="矩形 8"/>
          <p:cNvSpPr/>
          <p:nvPr/>
        </p:nvSpPr>
        <p:spPr>
          <a:xfrm>
            <a:off x="239485" y="478618"/>
            <a:ext cx="859971" cy="5549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5</a:t>
            </a:r>
            <a:endParaRPr lang="zh-CN" altLang="en-US" b="1" dirty="0"/>
          </a:p>
        </p:txBody>
      </p:sp>
      <p:graphicFrame>
        <p:nvGraphicFramePr>
          <p:cNvPr id="10" name="内容占位符 5"/>
          <p:cNvGraphicFramePr/>
          <p:nvPr/>
        </p:nvGraphicFramePr>
        <p:xfrm>
          <a:off x="6841671" y="1518557"/>
          <a:ext cx="4626429" cy="3646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/>
              <a:t>必学知识点</a:t>
            </a:r>
            <a:endParaRPr lang="en-US" altLang="zh-CN" dirty="0"/>
          </a:p>
          <a:p>
            <a:endParaRPr lang="en-US" altLang="zh-CN" dirty="0"/>
          </a:p>
          <a:p>
            <a:pPr lvl="1"/>
            <a:r>
              <a:rPr lang="zh-CN" altLang="en-US" sz="1800" dirty="0"/>
              <a:t>每门广场课程均设有“必学知识点”列表，包含</a:t>
            </a:r>
            <a:r>
              <a:rPr lang="en-US" altLang="zh-CN" sz="1800" dirty="0"/>
              <a:t>20-25</a:t>
            </a:r>
            <a:r>
              <a:rPr lang="zh-CN" altLang="en-US" sz="1800" dirty="0"/>
              <a:t>个视频，为该门课程核心学习内容，选课学生需完成列表中的全部知识点学习。</a:t>
            </a:r>
            <a:endParaRPr lang="en-US" altLang="zh-CN" sz="1800" dirty="0"/>
          </a:p>
          <a:p>
            <a:pPr lvl="1"/>
            <a:r>
              <a:rPr lang="zh-CN" altLang="en-US" sz="1800" dirty="0"/>
              <a:t>所有必学知识点均有红色标签标注。</a:t>
            </a:r>
            <a:endParaRPr lang="en-US" altLang="zh-CN" sz="1800" dirty="0"/>
          </a:p>
          <a:p>
            <a:pPr lvl="1"/>
            <a:r>
              <a:rPr lang="zh-CN" altLang="en-US" sz="1800" dirty="0"/>
              <a:t>如未能完成所有必学知识点的学习，可能无法参加期末考试。</a:t>
            </a:r>
            <a:endParaRPr lang="en-US" altLang="zh-CN" sz="1800" dirty="0"/>
          </a:p>
        </p:txBody>
      </p:sp>
      <p:sp>
        <p:nvSpPr>
          <p:cNvPr id="6" name="矩形 5"/>
          <p:cNvSpPr/>
          <p:nvPr/>
        </p:nvSpPr>
        <p:spPr>
          <a:xfrm>
            <a:off x="239485" y="478618"/>
            <a:ext cx="859971" cy="5549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5.1</a:t>
            </a:r>
            <a:endParaRPr lang="zh-CN" altLang="en-US" b="1" dirty="0"/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35532" y="365125"/>
            <a:ext cx="3656468" cy="2120623"/>
          </a:xfr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9166" y="365125"/>
            <a:ext cx="2876366" cy="20233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10324" y="2685156"/>
            <a:ext cx="1725221" cy="373567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2231" y="2651703"/>
            <a:ext cx="1846561" cy="3769130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5592932" y="2556769"/>
            <a:ext cx="65990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5383269" y="19890"/>
            <a:ext cx="11757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【</a:t>
            </a:r>
            <a:r>
              <a:rPr lang="zh-CN" altLang="en-US" sz="1800" dirty="0"/>
              <a:t> 电脑端</a:t>
            </a:r>
            <a:r>
              <a:rPr lang="en-US" altLang="zh-CN" sz="1800" dirty="0"/>
              <a:t>】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356225" y="2717339"/>
            <a:ext cx="11757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【</a:t>
            </a:r>
            <a:r>
              <a:rPr lang="zh-CN" altLang="en-US" sz="1800" dirty="0"/>
              <a:t> 手机端</a:t>
            </a:r>
            <a:r>
              <a:rPr lang="en-US" altLang="zh-CN" sz="1800" dirty="0"/>
              <a:t>】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2276" y="1231917"/>
            <a:ext cx="4845050" cy="5021093"/>
          </a:xfrm>
        </p:spPr>
        <p:txBody>
          <a:bodyPr/>
          <a:lstStyle/>
          <a:p>
            <a:r>
              <a:rPr lang="zh-CN" altLang="en-US" dirty="0"/>
              <a:t>知识点学习</a:t>
            </a:r>
            <a:endParaRPr lang="en-US" altLang="zh-CN" dirty="0"/>
          </a:p>
          <a:p>
            <a:endParaRPr lang="en-US" altLang="zh-CN" dirty="0"/>
          </a:p>
          <a:p>
            <a:pPr lvl="1"/>
            <a:r>
              <a:rPr lang="zh-CN" altLang="en-US" sz="1800" dirty="0"/>
              <a:t>进入具体知识点页面，可以查看该知识点的学习材料。一般材料包括知识学习</a:t>
            </a:r>
            <a:r>
              <a:rPr lang="en-US" altLang="zh-CN" sz="1800" dirty="0"/>
              <a:t>-</a:t>
            </a:r>
            <a:r>
              <a:rPr lang="zh-CN" altLang="en-US" sz="1800" dirty="0"/>
              <a:t>视频、知识学习</a:t>
            </a:r>
            <a:r>
              <a:rPr lang="en-US" altLang="zh-CN" sz="1800" dirty="0"/>
              <a:t>-</a:t>
            </a:r>
            <a:r>
              <a:rPr lang="zh-CN" altLang="en-US" sz="1800" dirty="0"/>
              <a:t>阅读、知识测评三类。</a:t>
            </a:r>
            <a:endParaRPr lang="en-US" altLang="zh-CN" sz="1800" dirty="0"/>
          </a:p>
          <a:p>
            <a:pPr lvl="1"/>
            <a:r>
              <a:rPr lang="zh-CN" altLang="en-US" sz="1800" dirty="0"/>
              <a:t>根据积分规则，完成规定的有效观看视频、有效阅读、答题行为，均可获得对应的积分。</a:t>
            </a:r>
            <a:endParaRPr lang="en-US" altLang="zh-CN" sz="1800" dirty="0"/>
          </a:p>
          <a:p>
            <a:pPr lvl="1"/>
            <a:r>
              <a:rPr lang="zh-CN" altLang="en-US" sz="1800" dirty="0"/>
              <a:t>未正常观看视频、阅读翻页频率过快或过慢均不认定为有效学习。</a:t>
            </a:r>
            <a:endParaRPr lang="en-US" altLang="zh-CN" sz="1800" dirty="0"/>
          </a:p>
        </p:txBody>
      </p:sp>
      <p:sp>
        <p:nvSpPr>
          <p:cNvPr id="6" name="矩形 5"/>
          <p:cNvSpPr/>
          <p:nvPr/>
        </p:nvSpPr>
        <p:spPr>
          <a:xfrm>
            <a:off x="239485" y="478618"/>
            <a:ext cx="859971" cy="5549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5.2</a:t>
            </a:r>
            <a:endParaRPr lang="zh-CN" altLang="en-US" b="1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66621" y="76568"/>
            <a:ext cx="3270533" cy="1706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93205" y="1721941"/>
            <a:ext cx="3017364" cy="20205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3" name="组合 12"/>
          <p:cNvGrpSpPr/>
          <p:nvPr/>
        </p:nvGrpSpPr>
        <p:grpSpPr>
          <a:xfrm>
            <a:off x="5678810" y="477412"/>
            <a:ext cx="3017365" cy="2254791"/>
            <a:chOff x="5981699" y="1610507"/>
            <a:chExt cx="3621621" cy="2438978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82365"/>
            <a:stretch>
              <a:fillRect/>
            </a:stretch>
          </p:blipFill>
          <p:spPr>
            <a:xfrm>
              <a:off x="5981699" y="1610507"/>
              <a:ext cx="3621621" cy="614882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5871" b="13707"/>
            <a:stretch>
              <a:fillRect/>
            </a:stretch>
          </p:blipFill>
          <p:spPr>
            <a:xfrm>
              <a:off x="5981699" y="2291442"/>
              <a:ext cx="3621621" cy="1758043"/>
            </a:xfrm>
            <a:prstGeom prst="rect">
              <a:avLst/>
            </a:prstGeom>
          </p:spPr>
        </p:pic>
      </p:grpSp>
      <p:pic>
        <p:nvPicPr>
          <p:cNvPr id="9" name="内容占位符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8638" y="3401841"/>
            <a:ext cx="1918842" cy="360101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01643" y="3442461"/>
            <a:ext cx="1834452" cy="347567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415313" y="3406249"/>
            <a:ext cx="1722828" cy="3475678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5576935" y="3373132"/>
            <a:ext cx="65612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5349854" y="188204"/>
            <a:ext cx="13244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【</a:t>
            </a:r>
            <a:r>
              <a:rPr lang="zh-CN" altLang="en-US" sz="1800" dirty="0"/>
              <a:t>  电脑端</a:t>
            </a:r>
            <a:r>
              <a:rPr lang="en-US" altLang="zh-CN" sz="1800" dirty="0"/>
              <a:t>】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371378" y="3373132"/>
            <a:ext cx="11757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【</a:t>
            </a:r>
            <a:r>
              <a:rPr lang="zh-CN" altLang="en-US" sz="1800" dirty="0"/>
              <a:t> 手机端</a:t>
            </a:r>
            <a:r>
              <a:rPr lang="en-US" altLang="zh-CN" sz="1800" dirty="0"/>
              <a:t>】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560614" y="354011"/>
            <a:ext cx="4795157" cy="6156000"/>
          </a:xfrm>
        </p:spPr>
        <p:txBody>
          <a:bodyPr>
            <a:normAutofit/>
          </a:bodyPr>
          <a:lstStyle/>
          <a:p>
            <a:r>
              <a:rPr lang="zh-CN" altLang="en-US" sz="2800" dirty="0">
                <a:latin typeface="+mn-ea"/>
                <a:ea typeface="+mn-ea"/>
              </a:rPr>
              <a:t>通识教育广场课程使用流程</a:t>
            </a:r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5768975" y="354013"/>
          <a:ext cx="6118225" cy="6156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5768975" y="6253844"/>
            <a:ext cx="47951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附录：积分规则（附后）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/>
              <a:t>知识点检索</a:t>
            </a:r>
            <a:endParaRPr lang="en-US" altLang="zh-CN" dirty="0"/>
          </a:p>
          <a:p>
            <a:endParaRPr lang="en-US" altLang="zh-CN" dirty="0"/>
          </a:p>
          <a:p>
            <a:pPr lvl="1"/>
            <a:r>
              <a:rPr lang="zh-CN" altLang="en-US" sz="1800" dirty="0"/>
              <a:t>“知识点分类”页面，可以查看本广场下各知识大类，点击知识大类即可进入详细知识点查看页面。</a:t>
            </a:r>
            <a:endParaRPr lang="en-US" altLang="zh-CN" sz="1800" dirty="0"/>
          </a:p>
          <a:p>
            <a:pPr lvl="1"/>
            <a:r>
              <a:rPr lang="zh-CN" altLang="en-US" sz="1800" dirty="0"/>
              <a:t>“全部知识点”页面，可以查看本广场所有具体知识点，并可按照既定条件进行筛选。</a:t>
            </a:r>
            <a:endParaRPr lang="en-US" altLang="zh-CN" sz="1800" dirty="0"/>
          </a:p>
          <a:p>
            <a:pPr lvl="1"/>
            <a:r>
              <a:rPr lang="zh-CN" altLang="en-US" sz="1800" dirty="0"/>
              <a:t>搜索栏可以直接检索关键字，到达具体知识点页面。</a:t>
            </a:r>
            <a:endParaRPr lang="en-US" altLang="zh-CN" sz="1800" dirty="0"/>
          </a:p>
          <a:p>
            <a:pPr lvl="1"/>
            <a:r>
              <a:rPr lang="zh-CN" altLang="en-US" sz="1800" dirty="0"/>
              <a:t>学习过程中可通过“相关推荐”查看相关知识点。</a:t>
            </a:r>
          </a:p>
        </p:txBody>
      </p:sp>
      <p:sp>
        <p:nvSpPr>
          <p:cNvPr id="6" name="矩形 5"/>
          <p:cNvSpPr/>
          <p:nvPr/>
        </p:nvSpPr>
        <p:spPr>
          <a:xfrm>
            <a:off x="239485" y="478618"/>
            <a:ext cx="859971" cy="5549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5.3</a:t>
            </a:r>
            <a:endParaRPr lang="zh-CN" altLang="en-US" b="1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44657" y="222753"/>
            <a:ext cx="4404519" cy="1967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30174" y="1484548"/>
            <a:ext cx="4259397" cy="2165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8" name="直接连接符 7"/>
          <p:cNvCxnSpPr/>
          <p:nvPr/>
        </p:nvCxnSpPr>
        <p:spPr>
          <a:xfrm>
            <a:off x="5627915" y="3835153"/>
            <a:ext cx="65640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内容占位符 3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457164" y="2868901"/>
            <a:ext cx="1323816" cy="3989099"/>
          </a:xfr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00356" y="3936585"/>
            <a:ext cx="1488046" cy="292141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25201" y="3945464"/>
            <a:ext cx="1464370" cy="287373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227951" y="222753"/>
            <a:ext cx="11757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【</a:t>
            </a:r>
            <a:r>
              <a:rPr lang="zh-CN" altLang="en-US" sz="1800" dirty="0"/>
              <a:t> 电脑端</a:t>
            </a:r>
            <a:r>
              <a:rPr lang="en-US" altLang="zh-CN" sz="1800" dirty="0"/>
              <a:t>】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227950" y="3590052"/>
            <a:ext cx="11757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【</a:t>
            </a:r>
            <a:r>
              <a:rPr lang="zh-CN" altLang="en-US" sz="1800" dirty="0"/>
              <a:t> 手机端</a:t>
            </a:r>
            <a:r>
              <a:rPr lang="en-US" altLang="zh-CN" sz="1800" dirty="0"/>
              <a:t>】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/>
              <a:t>讨论与笔记</a:t>
            </a:r>
            <a:endParaRPr lang="en-US" altLang="zh-CN" dirty="0"/>
          </a:p>
          <a:p>
            <a:pPr lvl="1"/>
            <a:r>
              <a:rPr lang="zh-CN" altLang="en-US" dirty="0"/>
              <a:t>参与课程讨论，在学习过程中及时记录重点内容与学习心得，均是提升学习效果的重要途径。</a:t>
            </a:r>
          </a:p>
        </p:txBody>
      </p:sp>
      <p:sp>
        <p:nvSpPr>
          <p:cNvPr id="9" name="矩形 8"/>
          <p:cNvSpPr/>
          <p:nvPr/>
        </p:nvSpPr>
        <p:spPr>
          <a:xfrm>
            <a:off x="239485" y="478618"/>
            <a:ext cx="859971" cy="5549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6</a:t>
            </a:r>
            <a:endParaRPr lang="zh-CN" altLang="en-US" b="1" dirty="0"/>
          </a:p>
        </p:txBody>
      </p:sp>
      <p:graphicFrame>
        <p:nvGraphicFramePr>
          <p:cNvPr id="5" name="内容占位符 5"/>
          <p:cNvGraphicFramePr>
            <a:graphicFrameLocks noGrp="1"/>
          </p:cNvGraphicFramePr>
          <p:nvPr>
            <p:ph idx="1"/>
          </p:nvPr>
        </p:nvGraphicFramePr>
        <p:xfrm>
          <a:off x="6972299" y="1665515"/>
          <a:ext cx="4332515" cy="3287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42155" y="1100149"/>
            <a:ext cx="4845050" cy="5598053"/>
          </a:xfrm>
        </p:spPr>
        <p:txBody>
          <a:bodyPr/>
          <a:lstStyle/>
          <a:p>
            <a:r>
              <a:rPr lang="zh-CN" altLang="en-US" dirty="0"/>
              <a:t>发表讨论</a:t>
            </a:r>
            <a:endParaRPr lang="en-US" altLang="zh-CN" dirty="0"/>
          </a:p>
          <a:p>
            <a:pPr lvl="1"/>
            <a:endParaRPr lang="en-US" altLang="zh-CN" sz="1800" dirty="0"/>
          </a:p>
          <a:p>
            <a:pPr lvl="1"/>
            <a:r>
              <a:rPr lang="zh-CN" altLang="en-US" sz="1800" dirty="0"/>
              <a:t>讨论发表区位于电脑端知识点学习界面右侧，位于手机端知识点学习界面右上角，点击讨论即可进入列表。</a:t>
            </a:r>
            <a:endParaRPr lang="en-US" altLang="zh-CN" sz="1800" dirty="0"/>
          </a:p>
          <a:p>
            <a:pPr lvl="1"/>
            <a:r>
              <a:rPr lang="zh-CN" altLang="en-US" sz="1800" dirty="0"/>
              <a:t>点击“新建话题”，系统自动弹出内容发布框，输入想要发起讨论的内容后，点击“发布”即可。如果右侧已经有讨论，也可以直接回复他人或自己的主题，参与讨论。</a:t>
            </a:r>
            <a:endParaRPr lang="en-US" altLang="zh-CN" sz="1800" dirty="0"/>
          </a:p>
          <a:p>
            <a:pPr lvl="1"/>
            <a:r>
              <a:rPr lang="zh-CN" altLang="en-US" sz="1800" dirty="0"/>
              <a:t>发布或回复讨论均可以按照积分规则获取相应的积分。</a:t>
            </a:r>
            <a:endParaRPr lang="en-US" altLang="zh-CN" sz="1800" dirty="0"/>
          </a:p>
          <a:p>
            <a:pPr lvl="1"/>
            <a:endParaRPr lang="zh-CN" altLang="en-US" sz="1800" dirty="0"/>
          </a:p>
        </p:txBody>
      </p:sp>
      <p:sp>
        <p:nvSpPr>
          <p:cNvPr id="6" name="矩形 5"/>
          <p:cNvSpPr/>
          <p:nvPr/>
        </p:nvSpPr>
        <p:spPr>
          <a:xfrm>
            <a:off x="239485" y="478618"/>
            <a:ext cx="859971" cy="5549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6.1</a:t>
            </a:r>
            <a:endParaRPr lang="zh-CN" altLang="en-US" b="1" dirty="0"/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51219" y="194101"/>
            <a:ext cx="6118225" cy="2694263"/>
          </a:xfrm>
        </p:spPr>
      </p:pic>
      <p:cxnSp>
        <p:nvCxnSpPr>
          <p:cNvPr id="4" name="直接连接符 3"/>
          <p:cNvCxnSpPr/>
          <p:nvPr/>
        </p:nvCxnSpPr>
        <p:spPr>
          <a:xfrm>
            <a:off x="5627915" y="3027285"/>
            <a:ext cx="65640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内容占位符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51219" y="3199909"/>
            <a:ext cx="1971159" cy="365809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0086" y="3166207"/>
            <a:ext cx="1943047" cy="385553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48952" y="3203850"/>
            <a:ext cx="1943048" cy="378024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538840" y="293952"/>
            <a:ext cx="1197958" cy="369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【</a:t>
            </a:r>
            <a:r>
              <a:rPr lang="zh-CN" altLang="en-US" sz="1800" dirty="0"/>
              <a:t>电脑端</a:t>
            </a:r>
            <a:r>
              <a:rPr lang="en-US" altLang="zh-CN" sz="1800" dirty="0"/>
              <a:t>】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497021" y="3042533"/>
            <a:ext cx="1197958" cy="369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【</a:t>
            </a:r>
            <a:r>
              <a:rPr lang="zh-CN" altLang="en-US" sz="1800" dirty="0"/>
              <a:t>手机端</a:t>
            </a:r>
            <a:r>
              <a:rPr lang="en-US" altLang="zh-CN" sz="1800" dirty="0"/>
              <a:t>】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80473" y="719970"/>
            <a:ext cx="4845050" cy="6156325"/>
          </a:xfrm>
        </p:spPr>
        <p:txBody>
          <a:bodyPr/>
          <a:lstStyle/>
          <a:p>
            <a:r>
              <a:rPr lang="zh-CN" altLang="en-US" dirty="0"/>
              <a:t>记录笔记</a:t>
            </a:r>
            <a:endParaRPr lang="en-US" altLang="zh-CN" dirty="0"/>
          </a:p>
          <a:p>
            <a:endParaRPr lang="en-US" altLang="zh-CN" dirty="0"/>
          </a:p>
          <a:p>
            <a:pPr lvl="1"/>
            <a:r>
              <a:rPr lang="zh-CN" altLang="en-US" sz="1700" dirty="0"/>
              <a:t>记录笔记功能位于电脑端知识点学习界面右侧，在手机端以功能球形式悬浮于学习页面上，可根据个人需要拖动。</a:t>
            </a:r>
            <a:endParaRPr lang="en-US" altLang="zh-CN" sz="1700" dirty="0"/>
          </a:p>
          <a:p>
            <a:pPr lvl="1"/>
            <a:r>
              <a:rPr lang="zh-CN" altLang="en-US" sz="1700" dirty="0"/>
              <a:t>如需发布笔记，在文本框内输入相关内容，点击“保存”即可。</a:t>
            </a:r>
            <a:endParaRPr lang="en-US" altLang="zh-CN" sz="1700" dirty="0"/>
          </a:p>
          <a:p>
            <a:pPr lvl="1"/>
            <a:r>
              <a:rPr lang="zh-CN" altLang="en-US" sz="1700" dirty="0"/>
              <a:t>笔记分为“已记录笔记”和“发布笔记”两个区域。</a:t>
            </a:r>
            <a:endParaRPr lang="en-US" altLang="zh-CN" sz="1700" dirty="0"/>
          </a:p>
          <a:p>
            <a:pPr lvl="1"/>
            <a:r>
              <a:rPr lang="zh-CN" altLang="en-US" sz="1700" dirty="0"/>
              <a:t>如果已有创建的笔记，点击笔记名称，即可在新建页面中查看相应笔记内容。</a:t>
            </a:r>
            <a:endParaRPr lang="en-US" altLang="zh-CN" sz="1700" dirty="0"/>
          </a:p>
          <a:p>
            <a:pPr lvl="1"/>
            <a:r>
              <a:rPr lang="zh-CN" altLang="en-US" sz="1700" dirty="0"/>
              <a:t>保存笔记可根据积分规则获取相应积分。</a:t>
            </a:r>
          </a:p>
        </p:txBody>
      </p:sp>
      <p:sp>
        <p:nvSpPr>
          <p:cNvPr id="6" name="矩形 5"/>
          <p:cNvSpPr/>
          <p:nvPr/>
        </p:nvSpPr>
        <p:spPr>
          <a:xfrm>
            <a:off x="239485" y="478618"/>
            <a:ext cx="859971" cy="5549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6.2</a:t>
            </a:r>
            <a:endParaRPr lang="zh-CN" altLang="en-US" b="1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53962" y="409515"/>
            <a:ext cx="5729057" cy="2552139"/>
          </a:xfrm>
        </p:spPr>
      </p:pic>
      <p:cxnSp>
        <p:nvCxnSpPr>
          <p:cNvPr id="4" name="直接连接符 3"/>
          <p:cNvCxnSpPr/>
          <p:nvPr/>
        </p:nvCxnSpPr>
        <p:spPr>
          <a:xfrm>
            <a:off x="5556894" y="3142696"/>
            <a:ext cx="66351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内容占位符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66630" y="3316894"/>
            <a:ext cx="1990203" cy="355940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13712" y="3308106"/>
            <a:ext cx="1782018" cy="3549894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384444" y="307878"/>
            <a:ext cx="1197958" cy="369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【</a:t>
            </a:r>
            <a:r>
              <a:rPr lang="zh-CN" altLang="en-US" sz="1800" dirty="0"/>
              <a:t>电脑端</a:t>
            </a:r>
            <a:r>
              <a:rPr lang="en-US" altLang="zh-CN" sz="1800" dirty="0"/>
              <a:t>】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384444" y="3244334"/>
            <a:ext cx="1197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【</a:t>
            </a:r>
            <a:r>
              <a:rPr lang="zh-CN" altLang="en-US" sz="1800" dirty="0"/>
              <a:t>手机端</a:t>
            </a:r>
            <a:r>
              <a:rPr lang="en-US" altLang="zh-CN" sz="1800" dirty="0"/>
              <a:t>】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/>
              <a:t>回顾学习轨迹</a:t>
            </a:r>
            <a:endParaRPr lang="en-US" altLang="zh-CN" dirty="0"/>
          </a:p>
          <a:p>
            <a:pPr lvl="1"/>
            <a:r>
              <a:rPr lang="zh-CN" altLang="en-US" dirty="0"/>
              <a:t>通识教育广场支持随时查看个人学习轨迹，帮助个人梳理知识结构或复习已学内容。</a:t>
            </a:r>
          </a:p>
        </p:txBody>
      </p:sp>
      <p:sp>
        <p:nvSpPr>
          <p:cNvPr id="9" name="矩形 8"/>
          <p:cNvSpPr/>
          <p:nvPr/>
        </p:nvSpPr>
        <p:spPr>
          <a:xfrm>
            <a:off x="239485" y="478618"/>
            <a:ext cx="859971" cy="5549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7</a:t>
            </a:r>
            <a:endParaRPr lang="zh-CN" altLang="en-US" b="1" dirty="0"/>
          </a:p>
        </p:txBody>
      </p:sp>
      <p:graphicFrame>
        <p:nvGraphicFramePr>
          <p:cNvPr id="10" name="内容占位符 5"/>
          <p:cNvGraphicFramePr/>
          <p:nvPr/>
        </p:nvGraphicFramePr>
        <p:xfrm>
          <a:off x="6972299" y="1665515"/>
          <a:ext cx="4332515" cy="3287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/>
              <a:t>回顾学习轨迹</a:t>
            </a:r>
            <a:endParaRPr lang="en-US" altLang="zh-CN" dirty="0"/>
          </a:p>
          <a:p>
            <a:pPr marL="0" lvl="1" indent="0">
              <a:buNone/>
            </a:pPr>
            <a:endParaRPr lang="en-US" altLang="zh-CN" sz="1800" dirty="0"/>
          </a:p>
          <a:p>
            <a:pPr lvl="1"/>
            <a:r>
              <a:rPr lang="zh-CN" altLang="en-US" sz="1800" dirty="0"/>
              <a:t>点击广场首页右上角“学习轨迹”，可查看个人本学期学过的所有知识点列表及对应学习时间。</a:t>
            </a:r>
            <a:endParaRPr lang="en-US" altLang="zh-CN" sz="1800" dirty="0"/>
          </a:p>
          <a:p>
            <a:pPr lvl="1"/>
            <a:r>
              <a:rPr lang="zh-CN" altLang="en-US" sz="1800" dirty="0"/>
              <a:t>点击知识点名称，即可进入知识点学习页面。如前次未完成学习，可在本页面继续学习。</a:t>
            </a:r>
            <a:endParaRPr lang="en-US" altLang="zh-CN" sz="1800" dirty="0"/>
          </a:p>
          <a:p>
            <a:pPr lvl="1"/>
            <a:r>
              <a:rPr lang="zh-CN" altLang="en-US" sz="1800" dirty="0"/>
              <a:t>点击学习轨迹页面右上角 “学习统计”，可查看本人在本广场课程中所学知识地图。</a:t>
            </a:r>
          </a:p>
          <a:p>
            <a:pPr lvl="1"/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39485" y="478618"/>
            <a:ext cx="859971" cy="5549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7.1</a:t>
            </a:r>
            <a:endParaRPr lang="zh-CN" altLang="en-US" b="1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97782" y="847125"/>
            <a:ext cx="3208867" cy="1571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50903" y="247790"/>
            <a:ext cx="3117026" cy="1629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289"/>
          <a:stretch>
            <a:fillRect/>
          </a:stretch>
        </p:blipFill>
        <p:spPr>
          <a:xfrm>
            <a:off x="8984112" y="2058275"/>
            <a:ext cx="2996230" cy="1812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46249" y="4024696"/>
            <a:ext cx="1403703" cy="28168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47542" y="4012348"/>
            <a:ext cx="1428397" cy="2760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内容占位符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91217" y="4037723"/>
            <a:ext cx="1403703" cy="2820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4" name="直接连接符 3"/>
          <p:cNvCxnSpPr/>
          <p:nvPr/>
        </p:nvCxnSpPr>
        <p:spPr>
          <a:xfrm>
            <a:off x="5597782" y="3977196"/>
            <a:ext cx="65942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5356225" y="293952"/>
            <a:ext cx="11757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【</a:t>
            </a:r>
            <a:r>
              <a:rPr lang="zh-CN" altLang="en-US" sz="1800" dirty="0"/>
              <a:t> 电脑端</a:t>
            </a:r>
            <a:r>
              <a:rPr lang="en-US" altLang="zh-CN" sz="1800" dirty="0"/>
              <a:t>】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406476" y="3977196"/>
            <a:ext cx="11757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【</a:t>
            </a:r>
            <a:r>
              <a:rPr lang="zh-CN" altLang="en-US" sz="1800" dirty="0"/>
              <a:t> 手机端</a:t>
            </a:r>
            <a:r>
              <a:rPr lang="en-US" altLang="zh-CN" sz="1800" dirty="0"/>
              <a:t>】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/>
              <a:t>考试</a:t>
            </a:r>
            <a:endParaRPr lang="en-US" altLang="zh-CN" dirty="0"/>
          </a:p>
          <a:p>
            <a:pPr lvl="1"/>
            <a:r>
              <a:rPr lang="zh-CN" altLang="en-US" dirty="0"/>
              <a:t>基于已经学习的内容完成考试，综合评估学习效果。</a:t>
            </a:r>
          </a:p>
        </p:txBody>
      </p:sp>
      <p:sp>
        <p:nvSpPr>
          <p:cNvPr id="9" name="矩形 8"/>
          <p:cNvSpPr/>
          <p:nvPr/>
        </p:nvSpPr>
        <p:spPr>
          <a:xfrm>
            <a:off x="239485" y="478618"/>
            <a:ext cx="859971" cy="5549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8</a:t>
            </a:r>
            <a:endParaRPr lang="zh-CN" altLang="en-US" b="1" dirty="0"/>
          </a:p>
        </p:txBody>
      </p:sp>
      <p:graphicFrame>
        <p:nvGraphicFramePr>
          <p:cNvPr id="10" name="内容占位符 5"/>
          <p:cNvGraphicFramePr/>
          <p:nvPr/>
        </p:nvGraphicFramePr>
        <p:xfrm>
          <a:off x="6972299" y="1665515"/>
          <a:ext cx="4332515" cy="3287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/>
              <a:t>考试</a:t>
            </a:r>
            <a:endParaRPr lang="en-US" altLang="zh-CN" dirty="0"/>
          </a:p>
          <a:p>
            <a:endParaRPr lang="en-US" altLang="zh-CN" dirty="0"/>
          </a:p>
          <a:p>
            <a:pPr lvl="1"/>
            <a:r>
              <a:rPr lang="zh-CN" altLang="en-US" sz="1800" dirty="0"/>
              <a:t>找到页面下方“活动”栏目，可以查看到考试入口。</a:t>
            </a:r>
            <a:endParaRPr lang="en-US" altLang="zh-CN" sz="1800" dirty="0"/>
          </a:p>
          <a:p>
            <a:pPr lvl="1"/>
            <a:r>
              <a:rPr lang="zh-CN" altLang="en-US" sz="1800" dirty="0"/>
              <a:t>进入考试列表页面，如试卷已发放，即可查看到本广场课程的考试试卷。</a:t>
            </a:r>
            <a:endParaRPr lang="en-US" altLang="zh-CN" sz="1800" dirty="0"/>
          </a:p>
          <a:p>
            <a:pPr lvl="1"/>
            <a:r>
              <a:rPr lang="zh-CN" altLang="en-US" sz="1800" dirty="0"/>
              <a:t>如没有考试试卷，请确认是否已到考试时间。如未到考试时间，请稍后查看。如已到考试时间且学校通知需要参加考试，请联系在线客服咨询。</a:t>
            </a:r>
          </a:p>
        </p:txBody>
      </p:sp>
      <p:sp>
        <p:nvSpPr>
          <p:cNvPr id="6" name="矩形 5"/>
          <p:cNvSpPr/>
          <p:nvPr/>
        </p:nvSpPr>
        <p:spPr>
          <a:xfrm>
            <a:off x="239485" y="478618"/>
            <a:ext cx="859971" cy="5549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8.1</a:t>
            </a:r>
            <a:endParaRPr lang="zh-CN" altLang="en-US" b="1" dirty="0"/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7915" y="170092"/>
            <a:ext cx="3136921" cy="2337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9123" y="203337"/>
            <a:ext cx="3722356" cy="2271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内容占位符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157" y="3114326"/>
            <a:ext cx="1504435" cy="362018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20861" y="3144492"/>
            <a:ext cx="1657640" cy="3590018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5627915" y="2947386"/>
            <a:ext cx="65640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5356225" y="54407"/>
            <a:ext cx="1197958" cy="369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【</a:t>
            </a:r>
            <a:r>
              <a:rPr lang="zh-CN" altLang="en-US" sz="1800" dirty="0"/>
              <a:t>电脑端</a:t>
            </a:r>
            <a:r>
              <a:rPr lang="en-US" altLang="zh-CN" sz="1800" dirty="0"/>
              <a:t>】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378388" y="2918597"/>
            <a:ext cx="11757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【</a:t>
            </a:r>
            <a:r>
              <a:rPr lang="zh-CN" altLang="en-US" sz="1800" dirty="0"/>
              <a:t> 手机端</a:t>
            </a:r>
            <a:r>
              <a:rPr lang="en-US" altLang="zh-CN" sz="1800" dirty="0"/>
              <a:t>】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/>
              <a:t>成绩查询</a:t>
            </a:r>
            <a:endParaRPr lang="en-US" altLang="zh-CN" dirty="0"/>
          </a:p>
          <a:p>
            <a:pPr lvl="1"/>
            <a:r>
              <a:rPr lang="zh-CN" altLang="en-US" dirty="0"/>
              <a:t>广场课程最终获得的成绩，请以教务处网站查询到的成绩为准。</a:t>
            </a:r>
          </a:p>
        </p:txBody>
      </p:sp>
      <p:sp>
        <p:nvSpPr>
          <p:cNvPr id="9" name="矩形 8"/>
          <p:cNvSpPr/>
          <p:nvPr/>
        </p:nvSpPr>
        <p:spPr>
          <a:xfrm>
            <a:off x="239485" y="478618"/>
            <a:ext cx="859971" cy="5549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9</a:t>
            </a:r>
            <a:endParaRPr lang="zh-CN" altLang="en-US" b="1" dirty="0"/>
          </a:p>
        </p:txBody>
      </p:sp>
      <p:graphicFrame>
        <p:nvGraphicFramePr>
          <p:cNvPr id="5" name="内容占位符 5"/>
          <p:cNvGraphicFramePr>
            <a:graphicFrameLocks noGrp="1"/>
          </p:cNvGraphicFramePr>
          <p:nvPr>
            <p:ph idx="1"/>
          </p:nvPr>
        </p:nvGraphicFramePr>
        <p:xfrm>
          <a:off x="6972299" y="1665515"/>
          <a:ext cx="4332515" cy="3287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/>
              <a:t>积分规则</a:t>
            </a:r>
            <a:endParaRPr lang="en-US" altLang="zh-CN" dirty="0"/>
          </a:p>
          <a:p>
            <a:pPr lvl="1"/>
            <a:r>
              <a:rPr lang="zh-CN" altLang="en-US" dirty="0"/>
              <a:t>请及时查询所有学习行为可以获得的积分、各项目相应积分上限或下限、其他考试要求等，避免无法完成广场学习要求。</a:t>
            </a:r>
          </a:p>
        </p:txBody>
      </p:sp>
      <p:sp>
        <p:nvSpPr>
          <p:cNvPr id="9" name="矩形 8"/>
          <p:cNvSpPr/>
          <p:nvPr/>
        </p:nvSpPr>
        <p:spPr>
          <a:xfrm>
            <a:off x="239485" y="478618"/>
            <a:ext cx="859971" cy="5549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附录</a:t>
            </a:r>
          </a:p>
        </p:txBody>
      </p:sp>
      <p:graphicFrame>
        <p:nvGraphicFramePr>
          <p:cNvPr id="5" name="内容占位符 5"/>
          <p:cNvGraphicFramePr>
            <a:graphicFrameLocks noGrp="1"/>
          </p:cNvGraphicFramePr>
          <p:nvPr>
            <p:ph idx="1"/>
          </p:nvPr>
        </p:nvGraphicFramePr>
        <p:xfrm>
          <a:off x="6972299" y="1665515"/>
          <a:ext cx="4332515" cy="3287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/>
              <a:t>开始选课</a:t>
            </a:r>
            <a:endParaRPr lang="en-US" altLang="zh-CN" dirty="0"/>
          </a:p>
          <a:p>
            <a:pPr lvl="1"/>
            <a:r>
              <a:rPr lang="zh-CN" altLang="en-US" dirty="0"/>
              <a:t>根据教务处通知，在超星学习平台进行选课（即自主选课），每人限选</a:t>
            </a:r>
            <a:r>
              <a:rPr lang="en-US" altLang="zh-CN" dirty="0"/>
              <a:t>6</a:t>
            </a:r>
            <a:r>
              <a:rPr lang="zh-CN" altLang="en-US" dirty="0"/>
              <a:t>门（以学校具体要求为准）。</a:t>
            </a:r>
            <a:endParaRPr lang="en-US" altLang="zh-CN" dirty="0"/>
          </a:p>
        </p:txBody>
      </p:sp>
      <p:sp>
        <p:nvSpPr>
          <p:cNvPr id="5" name="矩形 4"/>
          <p:cNvSpPr/>
          <p:nvPr/>
        </p:nvSpPr>
        <p:spPr>
          <a:xfrm>
            <a:off x="239485" y="478618"/>
            <a:ext cx="859971" cy="5549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1</a:t>
            </a:r>
            <a:endParaRPr lang="zh-CN" altLang="en-US" b="1" dirty="0"/>
          </a:p>
        </p:txBody>
      </p:sp>
      <p:graphicFrame>
        <p:nvGraphicFramePr>
          <p:cNvPr id="10" name="内容占位符 5"/>
          <p:cNvGraphicFramePr/>
          <p:nvPr/>
        </p:nvGraphicFramePr>
        <p:xfrm>
          <a:off x="6972299" y="1665515"/>
          <a:ext cx="4332515" cy="3287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39485" y="478618"/>
            <a:ext cx="859971" cy="5549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附录</a:t>
            </a:r>
          </a:p>
        </p:txBody>
      </p:sp>
      <p:graphicFrame>
        <p:nvGraphicFramePr>
          <p:cNvPr id="8" name="表格 9"/>
          <p:cNvGraphicFramePr>
            <a:graphicFrameLocks noGrp="1"/>
          </p:cNvGraphicFramePr>
          <p:nvPr>
            <p:ph sz="quarter" idx="10"/>
          </p:nvPr>
        </p:nvGraphicFramePr>
        <p:xfrm>
          <a:off x="582514" y="1552529"/>
          <a:ext cx="4845050" cy="400935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56024"/>
                <a:gridCol w="1089026"/>
              </a:tblGrid>
              <a:tr h="47729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项目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积分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29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登录：每日首次登录得分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r>
                        <a:rPr lang="zh-CN" altLang="en-US" dirty="0"/>
                        <a:t>分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7729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视频观看时长：有效观看视频</a:t>
                      </a:r>
                      <a:r>
                        <a:rPr lang="en-US" altLang="zh-CN" dirty="0"/>
                        <a:t>1</a:t>
                      </a:r>
                      <a:r>
                        <a:rPr lang="zh-CN" altLang="en-US" dirty="0"/>
                        <a:t>分钟得分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dirty="0"/>
                        <a:t>1</a:t>
                      </a:r>
                      <a:r>
                        <a:rPr lang="zh-CN" altLang="en-US" dirty="0"/>
                        <a:t>分</a:t>
                      </a:r>
                    </a:p>
                  </a:txBody>
                  <a:tcPr anchor="ctr"/>
                </a:tc>
              </a:tr>
              <a:tr h="47729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阅读时长：有效阅读</a:t>
                      </a:r>
                      <a:r>
                        <a:rPr lang="en-US" altLang="zh-CN" dirty="0"/>
                        <a:t>1</a:t>
                      </a:r>
                      <a:r>
                        <a:rPr lang="zh-CN" altLang="en-US" dirty="0"/>
                        <a:t>分钟得分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dirty="0"/>
                        <a:t>1</a:t>
                      </a:r>
                      <a:r>
                        <a:rPr lang="zh-CN" altLang="en-US" dirty="0"/>
                        <a:t>分</a:t>
                      </a:r>
                    </a:p>
                  </a:txBody>
                  <a:tcPr anchor="ctr"/>
                </a:tc>
              </a:tr>
              <a:tr h="47729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答题：答对</a:t>
                      </a:r>
                      <a:r>
                        <a:rPr lang="en-US" altLang="zh-CN" dirty="0"/>
                        <a:t>1</a:t>
                      </a:r>
                      <a:r>
                        <a:rPr lang="zh-CN" altLang="en-US" dirty="0"/>
                        <a:t>道题得分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dirty="0"/>
                        <a:t>2</a:t>
                      </a:r>
                      <a:r>
                        <a:rPr lang="zh-CN" altLang="en-US" dirty="0"/>
                        <a:t>分</a:t>
                      </a:r>
                    </a:p>
                  </a:txBody>
                  <a:tcPr anchor="ctr"/>
                </a:tc>
              </a:tr>
              <a:tr h="82002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讨论：在知识点讨论区发表、回复</a:t>
                      </a:r>
                      <a:r>
                        <a:rPr lang="en-US" altLang="zh-CN" dirty="0"/>
                        <a:t>1</a:t>
                      </a:r>
                      <a:r>
                        <a:rPr lang="zh-CN" altLang="en-US" dirty="0"/>
                        <a:t>条有效讨论得分</a:t>
                      </a:r>
                      <a:endParaRPr lang="en-US" altLang="zh-C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dirty="0"/>
                        <a:t>1</a:t>
                      </a:r>
                      <a:r>
                        <a:rPr lang="zh-CN" altLang="en-US" dirty="0"/>
                        <a:t>分</a:t>
                      </a:r>
                    </a:p>
                  </a:txBody>
                  <a:tcPr anchor="ctr"/>
                </a:tc>
              </a:tr>
              <a:tr h="47729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笔记：在知识点学习区发表</a:t>
                      </a:r>
                      <a:r>
                        <a:rPr lang="en-US" altLang="zh-CN" dirty="0"/>
                        <a:t>1</a:t>
                      </a:r>
                      <a:r>
                        <a:rPr lang="zh-CN" altLang="en-US" dirty="0"/>
                        <a:t>条有效笔记得分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dirty="0"/>
                        <a:t>1</a:t>
                      </a:r>
                      <a:r>
                        <a:rPr lang="zh-CN" altLang="en-US" dirty="0"/>
                        <a:t>分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表格 10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5633221" y="1552529"/>
          <a:ext cx="6118226" cy="2966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942568"/>
                <a:gridCol w="117565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分数类别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分数限制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达到课程通过要求的总积分最低分数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800</a:t>
                      </a:r>
                      <a:r>
                        <a:rPr lang="zh-CN" altLang="en-US" dirty="0"/>
                        <a:t>分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累计视频观看时长积分下限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400</a:t>
                      </a:r>
                      <a:r>
                        <a:rPr lang="zh-CN" altLang="en-US" dirty="0"/>
                        <a:t>分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累计阅读时长积分下限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50</a:t>
                      </a:r>
                      <a:r>
                        <a:rPr lang="zh-CN" altLang="en-US" dirty="0"/>
                        <a:t>分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累计答题积分下限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50</a:t>
                      </a:r>
                      <a:r>
                        <a:rPr lang="zh-CN" altLang="en-US" dirty="0"/>
                        <a:t>分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每日可获得总积分上限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80</a:t>
                      </a:r>
                      <a:r>
                        <a:rPr lang="zh-CN" altLang="en-US" dirty="0"/>
                        <a:t>分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每日笔记积分上限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</a:t>
                      </a:r>
                      <a:r>
                        <a:rPr lang="zh-CN" altLang="en-US" dirty="0"/>
                        <a:t>分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每日讨论积分上限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</a:t>
                      </a:r>
                      <a:r>
                        <a:rPr lang="zh-CN" altLang="en-US" dirty="0"/>
                        <a:t>分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/>
        </p:nvGraphicFramePr>
        <p:xfrm>
          <a:off x="5633221" y="4671601"/>
          <a:ext cx="6118226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942568"/>
                <a:gridCol w="117565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期末成绩构成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权重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平时积分成绩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70%</a:t>
                      </a:r>
                      <a:endParaRPr lang="zh-CN" altLang="en-US" dirty="0"/>
                    </a:p>
                  </a:txBody>
                  <a:tcPr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期末考试成绩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30%</a:t>
                      </a:r>
                      <a:endParaRPr lang="zh-CN" altLang="en-US" dirty="0"/>
                    </a:p>
                  </a:txBody>
                  <a:tcPr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5633221" y="5936473"/>
            <a:ext cx="6118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</a:rPr>
              <a:t>注：</a:t>
            </a:r>
            <a:r>
              <a:rPr lang="en-US" altLang="zh-CN" sz="1400" b="1" dirty="0">
                <a:solidFill>
                  <a:srgbClr val="FF0000"/>
                </a:solidFill>
              </a:rPr>
              <a:t>1</a:t>
            </a:r>
            <a:r>
              <a:rPr lang="zh-CN" altLang="en-US" sz="1400" b="1" dirty="0">
                <a:solidFill>
                  <a:srgbClr val="FF0000"/>
                </a:solidFill>
              </a:rPr>
              <a:t>、未完成必学知识点，是否能参加考试、如不能参加考试则平时积分是否作废，由学校自主决定。</a:t>
            </a:r>
            <a:r>
              <a:rPr lang="en-US" altLang="zh-CN" sz="1400" b="1" dirty="0">
                <a:solidFill>
                  <a:srgbClr val="FF0000"/>
                </a:solidFill>
              </a:rPr>
              <a:t>2</a:t>
            </a:r>
            <a:r>
              <a:rPr lang="zh-CN" altLang="en-US" sz="1400" b="1" dirty="0">
                <a:solidFill>
                  <a:srgbClr val="FF0000"/>
                </a:solidFill>
              </a:rPr>
              <a:t>、期末考试权重设置可由学校自定义。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305435" y="365125"/>
            <a:ext cx="5099685" cy="6156325"/>
          </a:xfrm>
        </p:spPr>
        <p:txBody>
          <a:bodyPr/>
          <a:lstStyle/>
          <a:p>
            <a:r>
              <a:rPr lang="en-US" altLang="zh-CN">
                <a:solidFill>
                  <a:schemeClr val="tx1"/>
                </a:solidFill>
              </a:rPr>
              <a:t>  </a:t>
            </a:r>
            <a:r>
              <a:rPr lang="zh-CN" altLang="en-US">
                <a:solidFill>
                  <a:schemeClr val="tx1"/>
                </a:solidFill>
              </a:rPr>
              <a:t>自主选课</a:t>
            </a:r>
            <a:r>
              <a:rPr lang="en-US" altLang="zh-CN">
                <a:solidFill>
                  <a:schemeClr val="tx1"/>
                </a:solidFill>
              </a:rPr>
              <a:t>-</a:t>
            </a:r>
            <a:r>
              <a:rPr lang="zh-CN" altLang="en-US">
                <a:solidFill>
                  <a:schemeClr val="tx1"/>
                </a:solidFill>
              </a:rPr>
              <a:t>【手机端】</a:t>
            </a:r>
          </a:p>
          <a:p>
            <a:endParaRPr lang="zh-CN" altLang="en-US">
              <a:solidFill>
                <a:schemeClr val="tx1"/>
              </a:solidFill>
            </a:endParaRPr>
          </a:p>
          <a:p>
            <a:r>
              <a:rPr lang="zh-CN" altLang="en-US" sz="2000" dirty="0">
                <a:solidFill>
                  <a:schemeClr val="tx1"/>
                </a:solidFill>
                <a:ea typeface="+mn-lt"/>
                <a:cs typeface="+mn-lt"/>
                <a:sym typeface="+mn-ea"/>
              </a:rPr>
              <a:t>   </a:t>
            </a:r>
            <a:r>
              <a:rPr lang="en-US" altLang="zh-CN" sz="2000" dirty="0">
                <a:solidFill>
                  <a:schemeClr val="tx1"/>
                </a:solidFill>
                <a:ea typeface="+mn-lt"/>
                <a:cs typeface="+mn-lt"/>
                <a:sym typeface="+mn-ea"/>
              </a:rPr>
              <a:t>1</a:t>
            </a:r>
            <a:r>
              <a:rPr lang="zh-CN" altLang="en-US" sz="2000" dirty="0">
                <a:solidFill>
                  <a:schemeClr val="tx1"/>
                </a:solidFill>
                <a:ea typeface="+mn-lt"/>
                <a:cs typeface="+mn-lt"/>
                <a:sym typeface="+mn-ea"/>
              </a:rPr>
              <a:t>、您学校通知在超星平台选课，点击【我】➤【课程】，右上角的【+】➤【自选课程】进行选课报名。若没有【自选课程】</a:t>
            </a:r>
            <a:r>
              <a:rPr lang="zh-CN" altLang="en-US" sz="2000" dirty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lt"/>
                <a:sym typeface="+mn-ea"/>
              </a:rPr>
              <a:t>这项，请在电脑端选课。</a:t>
            </a:r>
          </a:p>
          <a:p>
            <a:endParaRPr lang="zh-CN" altLang="en-US" sz="2000" dirty="0">
              <a:solidFill>
                <a:schemeClr val="tx1"/>
              </a:solidFill>
              <a:latin typeface="等线" panose="02010600030101010101" charset="-122"/>
              <a:ea typeface="等线" panose="02010600030101010101" charset="-122"/>
              <a:cs typeface="+mn-lt"/>
              <a:sym typeface="+mn-ea"/>
            </a:endParaRPr>
          </a:p>
          <a:p>
            <a:r>
              <a:rPr lang="zh-CN" altLang="en-US" sz="2000" dirty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 </a:t>
            </a:r>
          </a:p>
          <a:p>
            <a:endParaRPr lang="zh-CN" altLang="en-US" sz="2000" dirty="0">
              <a:solidFill>
                <a:schemeClr val="tx1"/>
              </a:solidFill>
              <a:latin typeface="等线" panose="02010600030101010101" charset="-122"/>
              <a:ea typeface="等线" panose="02010600030101010101" charset="-122"/>
              <a:cs typeface="+mn-lt"/>
              <a:sym typeface="+mn-ea"/>
            </a:endParaRPr>
          </a:p>
          <a:p>
            <a:endParaRPr lang="zh-CN" altLang="en-US" sz="2000" dirty="0">
              <a:solidFill>
                <a:schemeClr val="tx1"/>
              </a:solidFill>
              <a:latin typeface="等线" panose="02010600030101010101" charset="-122"/>
              <a:ea typeface="等线" panose="02010600030101010101" charset="-122"/>
              <a:cs typeface="+mn-lt"/>
              <a:sym typeface="+mn-ea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170" y="365125"/>
            <a:ext cx="3322320" cy="57873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305435" y="365125"/>
            <a:ext cx="5099685" cy="6156325"/>
          </a:xfrm>
        </p:spPr>
        <p:txBody>
          <a:bodyPr/>
          <a:lstStyle/>
          <a:p>
            <a:r>
              <a:rPr lang="en-US" altLang="zh-CN">
                <a:solidFill>
                  <a:schemeClr val="tx1"/>
                </a:solidFill>
              </a:rPr>
              <a:t>  </a:t>
            </a:r>
            <a:r>
              <a:rPr lang="zh-CN" altLang="en-US">
                <a:solidFill>
                  <a:schemeClr val="tx1"/>
                </a:solidFill>
              </a:rPr>
              <a:t>自主选课</a:t>
            </a:r>
            <a:r>
              <a:rPr lang="en-US" altLang="zh-CN">
                <a:solidFill>
                  <a:schemeClr val="tx1"/>
                </a:solidFill>
              </a:rPr>
              <a:t>-</a:t>
            </a:r>
            <a:r>
              <a:rPr lang="zh-CN" altLang="en-US">
                <a:solidFill>
                  <a:schemeClr val="tx1"/>
                </a:solidFill>
              </a:rPr>
              <a:t>【手机端】</a:t>
            </a:r>
          </a:p>
          <a:p>
            <a:endParaRPr lang="zh-CN" altLang="en-US">
              <a:solidFill>
                <a:schemeClr val="tx1"/>
              </a:solidFill>
            </a:endParaRPr>
          </a:p>
          <a:p>
            <a:r>
              <a:rPr lang="en-US" altLang="zh-CN" sz="2000" dirty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   2</a:t>
            </a:r>
            <a:r>
              <a:rPr lang="zh-CN" altLang="en-US" sz="2000" dirty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、点击【自选课程】以后跳转到选课页面，点击左侧【自选课程】，然后点击您想报名的课程名称右侧的【报名】，出现提示【确认报名】，点击【确定】，出现【报名成功】，即为已报名，返回以后，这门课程会出现在您的【课程】列表里。</a:t>
            </a:r>
          </a:p>
          <a:p>
            <a:endParaRPr lang="zh-CN" altLang="en-US" sz="2000" dirty="0">
              <a:solidFill>
                <a:schemeClr val="tx1"/>
              </a:solidFill>
              <a:latin typeface="等线" panose="02010600030101010101" charset="-122"/>
              <a:ea typeface="等线" panose="02010600030101010101" charset="-122"/>
              <a:cs typeface="+mn-lt"/>
              <a:sym typeface="+mn-ea"/>
            </a:endParaRPr>
          </a:p>
          <a:p>
            <a:endParaRPr lang="zh-CN" altLang="en-US" sz="2000" dirty="0">
              <a:solidFill>
                <a:schemeClr val="tx1"/>
              </a:solidFill>
              <a:latin typeface="等线" panose="02010600030101010101" charset="-122"/>
              <a:ea typeface="等线" panose="02010600030101010101" charset="-122"/>
              <a:cs typeface="+mn-lt"/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260" y="2035810"/>
            <a:ext cx="2082165" cy="35179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3230" y="2035810"/>
            <a:ext cx="2004695" cy="346519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5075" y="2035810"/>
            <a:ext cx="1940560" cy="32308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/>
        </p:nvSpPr>
        <p:spPr>
          <a:xfrm>
            <a:off x="351155" y="434340"/>
            <a:ext cx="5204460" cy="6156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>
                <a:solidFill>
                  <a:schemeClr val="tx1"/>
                </a:solidFill>
              </a:rPr>
              <a:t>  </a:t>
            </a:r>
            <a:r>
              <a:rPr lang="zh-CN" altLang="en-US">
                <a:solidFill>
                  <a:schemeClr val="tx1"/>
                </a:solidFill>
              </a:rPr>
              <a:t>自主选课</a:t>
            </a:r>
            <a:r>
              <a:rPr lang="en-US" altLang="zh-CN">
                <a:solidFill>
                  <a:schemeClr val="tx1"/>
                </a:solidFill>
              </a:rPr>
              <a:t>-</a:t>
            </a:r>
            <a:r>
              <a:rPr lang="zh-CN" altLang="en-US">
                <a:solidFill>
                  <a:schemeClr val="tx1"/>
                </a:solidFill>
              </a:rPr>
              <a:t>【电脑端】</a:t>
            </a:r>
          </a:p>
          <a:p>
            <a:endParaRPr lang="zh-CN" altLang="en-US">
              <a:solidFill>
                <a:schemeClr val="tx1"/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   </a:t>
            </a:r>
            <a:r>
              <a:rPr lang="en-US" altLang="zh-CN" sz="2000" dirty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1</a:t>
            </a:r>
            <a:r>
              <a:rPr lang="zh-CN" altLang="en-US" sz="2000" dirty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、</a:t>
            </a:r>
            <a:r>
              <a:rPr lang="zh-CN" altLang="en-US" sz="2000" dirty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登录以后，点击左侧【课程】，跳转到【我学的课】页面。</a:t>
            </a:r>
            <a:endParaRPr lang="zh-CN" altLang="en-US" sz="2000" dirty="0">
              <a:solidFill>
                <a:schemeClr val="tx1"/>
              </a:solidFill>
              <a:latin typeface="等线" panose="02010600030101010101" charset="-122"/>
              <a:ea typeface="等线" panose="0201060003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   如果您学校通知是在超星平台选课，点击右上角【添加课程】，或者点击大加号“+”进入自主选课页面进行选课。</a:t>
            </a:r>
            <a:endParaRPr lang="zh-CN" altLang="en-US" sz="2000" dirty="0">
              <a:solidFill>
                <a:schemeClr val="tx1"/>
              </a:solidFill>
              <a:latin typeface="等线" panose="02010600030101010101" charset="-122"/>
              <a:ea typeface="等线" panose="02010600030101010101" charset="-122"/>
            </a:endParaRPr>
          </a:p>
          <a:p>
            <a:endParaRPr lang="zh-CN" altLang="en-US" sz="2000" dirty="0">
              <a:solidFill>
                <a:schemeClr val="tx1"/>
              </a:solidFill>
              <a:latin typeface="等线" panose="02010600030101010101" charset="-122"/>
              <a:ea typeface="等线" panose="02010600030101010101" charset="-122"/>
              <a:cs typeface="+mn-lt"/>
              <a:sym typeface="+mn-ea"/>
            </a:endParaRPr>
          </a:p>
          <a:p>
            <a:endParaRPr lang="zh-CN" altLang="en-US" sz="2000" dirty="0">
              <a:solidFill>
                <a:schemeClr val="tx1"/>
              </a:solidFill>
              <a:latin typeface="等线" panose="02010600030101010101" charset="-122"/>
              <a:ea typeface="等线" panose="02010600030101010101" charset="-122"/>
              <a:cs typeface="+mn-lt"/>
              <a:sym typeface="+mn-ea"/>
            </a:endParaRPr>
          </a:p>
          <a:p>
            <a:r>
              <a:rPr lang="zh-CN" altLang="en-US" sz="2000" dirty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 </a:t>
            </a:r>
          </a:p>
          <a:p>
            <a:endParaRPr lang="zh-CN" altLang="en-US" sz="2000" dirty="0">
              <a:solidFill>
                <a:schemeClr val="tx1"/>
              </a:solidFill>
              <a:latin typeface="等线" panose="02010600030101010101" charset="-122"/>
              <a:ea typeface="等线" panose="02010600030101010101" charset="-122"/>
              <a:cs typeface="+mn-lt"/>
              <a:sym typeface="+mn-ea"/>
            </a:endParaRPr>
          </a:p>
          <a:p>
            <a:endParaRPr lang="zh-CN" altLang="en-US" sz="2000" dirty="0">
              <a:solidFill>
                <a:schemeClr val="tx1"/>
              </a:solidFill>
              <a:latin typeface="等线" panose="02010600030101010101" charset="-122"/>
              <a:ea typeface="等线" panose="02010600030101010101" charset="-122"/>
              <a:cs typeface="+mn-lt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860" y="1908175"/>
            <a:ext cx="6475730" cy="23437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374015" y="423545"/>
            <a:ext cx="5110480" cy="3776345"/>
          </a:xfrm>
        </p:spPr>
        <p:txBody>
          <a:bodyPr/>
          <a:lstStyle/>
          <a:p>
            <a:r>
              <a:rPr lang="en-US" altLang="zh-CN" sz="2000" dirty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   </a:t>
            </a:r>
            <a:r>
              <a:rPr lang="zh-CN" altLang="en-US">
                <a:sym typeface="+mn-ea"/>
              </a:rPr>
              <a:t>自主选课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【电脑端】</a:t>
            </a:r>
          </a:p>
          <a:p>
            <a:endParaRPr lang="zh-CN" altLang="en-US">
              <a:sym typeface="+mn-ea"/>
            </a:endParaRPr>
          </a:p>
          <a:p>
            <a:r>
              <a:rPr lang="zh-CN" altLang="en-US" sz="2000" dirty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   </a:t>
            </a:r>
            <a:r>
              <a:rPr lang="en-US" altLang="zh-CN" sz="2000" dirty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2</a:t>
            </a:r>
            <a:r>
              <a:rPr lang="zh-CN" altLang="en-US" sz="2000" dirty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、点击添加以后，进入到选课页面，按照学校的要求，进行选课，</a:t>
            </a:r>
            <a:r>
              <a:rPr lang="zh-CN" altLang="en-US" sz="2000" b="1" dirty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报名有两种方式</a:t>
            </a:r>
            <a:r>
              <a:rPr lang="zh-CN" altLang="en-US" sz="2000" dirty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。</a:t>
            </a:r>
            <a:endParaRPr lang="zh-CN" altLang="en-US" sz="2000" b="1" dirty="0">
              <a:solidFill>
                <a:schemeClr val="tx1"/>
              </a:solidFill>
              <a:latin typeface="等线" panose="02010600030101010101" charset="-122"/>
              <a:ea typeface="等线" panose="02010600030101010101" charset="-122"/>
            </a:endParaRPr>
          </a:p>
          <a:p>
            <a:endParaRPr lang="zh-CN" altLang="en-US" sz="2000" b="1" dirty="0">
              <a:solidFill>
                <a:schemeClr val="tx1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3880" y="1566545"/>
            <a:ext cx="6406515" cy="31769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511175" y="628015"/>
            <a:ext cx="11428730" cy="1570355"/>
          </a:xfrm>
        </p:spPr>
        <p:txBody>
          <a:bodyPr>
            <a:normAutofit lnSpcReduction="10000"/>
          </a:bodyPr>
          <a:lstStyle/>
          <a:p>
            <a:r>
              <a:rPr lang="en-US" altLang="zh-CN" sz="2000" dirty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   </a:t>
            </a:r>
            <a:r>
              <a:rPr lang="zh-CN" altLang="en-US">
                <a:sym typeface="+mn-ea"/>
              </a:rPr>
              <a:t>自主选课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【电脑端】</a:t>
            </a:r>
            <a:endParaRPr lang="zh-CN" altLang="en-US" sz="2400" b="1">
              <a:sym typeface="+mn-ea"/>
            </a:endParaRPr>
          </a:p>
          <a:p>
            <a:r>
              <a:rPr lang="zh-CN" altLang="en-US" sz="2400" b="1">
                <a:sym typeface="+mn-ea"/>
              </a:rPr>
              <a:t>   </a:t>
            </a:r>
            <a:r>
              <a:rPr lang="zh-CN" altLang="en-US" sz="2400" b="1" dirty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报名方法一</a:t>
            </a:r>
            <a:endParaRPr lang="zh-CN" altLang="en-US" sz="2400" b="1">
              <a:sym typeface="+mn-ea"/>
            </a:endParaRPr>
          </a:p>
          <a:p>
            <a:r>
              <a:rPr lang="zh-CN" altLang="en-US" sz="2000">
                <a:sym typeface="+mn-ea"/>
              </a:rPr>
              <a:t>   </a:t>
            </a:r>
            <a:r>
              <a:rPr lang="zh-CN" altLang="en-US" sz="2000" dirty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如果您已经想好了要选什么课程，您可以直接点击课程右下角的【报名】，出现提示【确定要报名此课程吗？】，如果您确定，点击【确定】，如果不确定，点击【取消】。</a:t>
            </a:r>
            <a:endParaRPr lang="zh-CN" altLang="en-US" sz="2000" dirty="0">
              <a:solidFill>
                <a:schemeClr val="tx1"/>
              </a:solidFill>
              <a:latin typeface="等线" panose="02010600030101010101" charset="-122"/>
              <a:ea typeface="等线" panose="02010600030101010101" charset="-122"/>
            </a:endParaRPr>
          </a:p>
          <a:p>
            <a:endParaRPr lang="zh-CN" altLang="en-US" sz="2000" dirty="0">
              <a:solidFill>
                <a:schemeClr val="tx1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1380" y="2235835"/>
            <a:ext cx="9833610" cy="42246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213995" y="-332105"/>
            <a:ext cx="11590655" cy="2731770"/>
          </a:xfrm>
        </p:spPr>
        <p:txBody>
          <a:bodyPr/>
          <a:lstStyle/>
          <a:p>
            <a:r>
              <a:rPr lang="en-US" altLang="zh-CN" sz="2000">
                <a:latin typeface="等线" panose="02010600030101010101" charset="-122"/>
                <a:ea typeface="等线" panose="02010600030101010101" charset="-122"/>
              </a:rPr>
              <a:t>   </a:t>
            </a:r>
            <a:r>
              <a:rPr lang="zh-CN" altLang="en-US" sz="2000">
                <a:latin typeface="等线" panose="02010600030101010101" charset="-122"/>
                <a:ea typeface="等线" panose="02010600030101010101" charset="-122"/>
              </a:rPr>
              <a:t>点击【确定】后，出现③所示的提示，等待倒计时结束以后，出现【报名成功】的提示，点击【确认】即可。此门课程您就报名成功了。点击右上角头像旁边的下拉三角，点击【进入空间】，即可看到您报名的课程出现在您空间里，如图⑥所示。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2310" y="1915160"/>
            <a:ext cx="4124325" cy="40957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300" y="1915160"/>
            <a:ext cx="6616700" cy="456882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4ecf1706-5ef2-4e8c-845b-1b4e2511ea35"/>
  <p:tag name="COMMONDATA" val="eyJoZGlkIjoiZmEwYWJjYzdjMjViYzdjYTQ0YWUyZTAyZDA5YjBjZjUifQ=="/>
  <p:tag name="commondata" val="eyJoZGlkIjoiYmQ3NjQxYmZmN2ZkODIxYWNiNTEzMzQyMTZmNzQ1M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8b232310-b99b-4d43-a0ac-929067673c53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1734</Words>
  <Application>WPS 演示</Application>
  <PresentationFormat>自定义</PresentationFormat>
  <Paragraphs>201</Paragraphs>
  <Slides>30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32" baseType="lpstr">
      <vt:lpstr>Office 主题​​</vt:lpstr>
      <vt:lpstr>1_Office 主题​​</vt:lpstr>
      <vt:lpstr>通识教育广场课程使用手册</vt:lpstr>
      <vt:lpstr>通识教育广场课程使用流程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通识教育广场使用手册</dc:title>
  <dc:creator>Zhu Wenzhe</dc:creator>
  <cp:lastModifiedBy>李宗华</cp:lastModifiedBy>
  <cp:revision>49</cp:revision>
  <dcterms:created xsi:type="dcterms:W3CDTF">2020-11-16T06:02:00Z</dcterms:created>
  <dcterms:modified xsi:type="dcterms:W3CDTF">2023-12-25T02:53:33Z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E2C2A0F315A542559486A9845F8830F5_13</vt:lpwstr>
  </property>
</Properties>
</file>